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72" r:id="rId1"/>
    <p:sldMasterId id="2147484104" r:id="rId2"/>
    <p:sldMasterId id="2147484119" r:id="rId3"/>
    <p:sldMasterId id="2147484134" r:id="rId4"/>
    <p:sldMasterId id="2147484149" r:id="rId5"/>
    <p:sldMasterId id="2147484326" r:id="rId6"/>
  </p:sldMasterIdLst>
  <p:notesMasterIdLst>
    <p:notesMasterId r:id="rId24"/>
  </p:notesMasterIdLst>
  <p:sldIdLst>
    <p:sldId id="529" r:id="rId7"/>
    <p:sldId id="531" r:id="rId8"/>
    <p:sldId id="546" r:id="rId9"/>
    <p:sldId id="547" r:id="rId10"/>
    <p:sldId id="548" r:id="rId11"/>
    <p:sldId id="549" r:id="rId12"/>
    <p:sldId id="551" r:id="rId13"/>
    <p:sldId id="557" r:id="rId14"/>
    <p:sldId id="558" r:id="rId15"/>
    <p:sldId id="559" r:id="rId16"/>
    <p:sldId id="552" r:id="rId17"/>
    <p:sldId id="554" r:id="rId18"/>
    <p:sldId id="556" r:id="rId19"/>
    <p:sldId id="537" r:id="rId20"/>
    <p:sldId id="550" r:id="rId21"/>
    <p:sldId id="474" r:id="rId22"/>
    <p:sldId id="530" r:id="rId23"/>
  </p:sldIdLst>
  <p:sldSz cx="9144000" cy="5143500" type="screen16x9"/>
  <p:notesSz cx="6808788" cy="9940925"/>
  <p:defaultTextStyle>
    <a:defPPr>
      <a:defRPr lang="ru-RU"/>
    </a:defPPr>
    <a:lvl1pPr algn="l" defTabSz="801688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00050" indent="47625" algn="l" defTabSz="801688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801688" indent="96838" algn="l" defTabSz="801688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203325" indent="144463" algn="l" defTabSz="801688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604963" indent="193675" algn="l" defTabSz="801688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orient="horz" pos="2968">
          <p15:clr>
            <a:srgbClr val="A4A3A4"/>
          </p15:clr>
        </p15:guide>
        <p15:guide id="3" orient="horz" pos="352">
          <p15:clr>
            <a:srgbClr val="A4A3A4"/>
          </p15:clr>
        </p15:guide>
        <p15:guide id="4" orient="horz" pos="948">
          <p15:clr>
            <a:srgbClr val="A4A3A4"/>
          </p15:clr>
        </p15:guide>
        <p15:guide id="5" pos="2880">
          <p15:clr>
            <a:srgbClr val="A4A3A4"/>
          </p15:clr>
        </p15:guide>
        <p15:guide id="6" pos="385">
          <p15:clr>
            <a:srgbClr val="A4A3A4"/>
          </p15:clr>
        </p15:guide>
        <p15:guide id="7" pos="1565">
          <p15:clr>
            <a:srgbClr val="A4A3A4"/>
          </p15:clr>
        </p15:guide>
        <p15:guide id="8" pos="5193">
          <p15:clr>
            <a:srgbClr val="A4A3A4"/>
          </p15:clr>
        </p15:guide>
        <p15:guide id="9" pos="40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3B"/>
    <a:srgbClr val="EC4714"/>
    <a:srgbClr val="009900"/>
    <a:srgbClr val="F2F2F2"/>
    <a:srgbClr val="0066FF"/>
    <a:srgbClr val="3333FF"/>
    <a:srgbClr val="0000FF"/>
    <a:srgbClr val="0099CC"/>
    <a:srgbClr val="6600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3990" autoAdjust="0"/>
    <p:restoredTop sz="92179" autoAdjust="0"/>
  </p:normalViewPr>
  <p:slideViewPr>
    <p:cSldViewPr>
      <p:cViewPr varScale="1">
        <p:scale>
          <a:sx n="94" d="100"/>
          <a:sy n="94" d="100"/>
        </p:scale>
        <p:origin x="-462" y="-90"/>
      </p:cViewPr>
      <p:guideLst>
        <p:guide orient="horz" pos="1620"/>
        <p:guide orient="horz" pos="2968"/>
        <p:guide orient="horz" pos="352"/>
        <p:guide orient="horz" pos="948"/>
        <p:guide pos="2880"/>
        <p:guide pos="385"/>
        <p:guide pos="1565"/>
        <p:guide pos="5193"/>
        <p:guide pos="4069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61BA6E-A925-45A6-8883-763D8F5B92A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90D8BE-B04F-4BC8-A442-7AF8AF25CDA5}">
      <dgm:prSet custT="1"/>
      <dgm:spPr>
        <a:noFill/>
        <a:ln>
          <a:solidFill>
            <a:schemeClr val="tx2"/>
          </a:solidFill>
        </a:ln>
      </dgm:spPr>
      <dgm:t>
        <a:bodyPr/>
        <a:lstStyle/>
        <a:p>
          <a:pPr marL="180000" algn="ctr" rtl="0"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Вычет по заявлению </a:t>
          </a:r>
        </a:p>
        <a:p>
          <a:pPr marL="180000" algn="ctr" rtl="0"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у работодателя на 2024 год</a:t>
          </a:r>
          <a:endParaRPr lang="ru-RU" sz="2000" b="1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0051B0ED-7D61-4DAC-BDEB-3F6F2A278C5E}" type="parTrans" cxnId="{C69439D1-71BF-4A9D-B5A8-339764C3211B}">
      <dgm:prSet/>
      <dgm:spPr/>
      <dgm:t>
        <a:bodyPr/>
        <a:lstStyle/>
        <a:p>
          <a:pPr marL="180000"/>
          <a:endParaRPr lang="ru-RU" sz="1600">
            <a:solidFill>
              <a:schemeClr val="tx2"/>
            </a:solidFill>
            <a:latin typeface="Arial Narrow" panose="020B0606020202030204" pitchFamily="34" charset="0"/>
          </a:endParaRPr>
        </a:p>
      </dgm:t>
    </dgm:pt>
    <dgm:pt modelId="{970F8C37-3338-4847-B5D2-9959132BD68B}" type="sibTrans" cxnId="{C69439D1-71BF-4A9D-B5A8-339764C3211B}">
      <dgm:prSet/>
      <dgm:spPr/>
      <dgm:t>
        <a:bodyPr/>
        <a:lstStyle/>
        <a:p>
          <a:pPr marL="180000"/>
          <a:endParaRPr lang="ru-RU" sz="1600">
            <a:solidFill>
              <a:schemeClr val="tx2"/>
            </a:solidFill>
            <a:latin typeface="Arial Narrow" panose="020B0606020202030204" pitchFamily="34" charset="0"/>
          </a:endParaRPr>
        </a:p>
      </dgm:t>
    </dgm:pt>
    <dgm:pt modelId="{2B836357-1F15-4A95-A08C-E5877A6FD2D3}" type="pres">
      <dgm:prSet presAssocID="{3C61BA6E-A925-45A6-8883-763D8F5B92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57B4FD-E8F3-4ED8-831A-CD8E000D5D94}" type="pres">
      <dgm:prSet presAssocID="{0990D8BE-B04F-4BC8-A442-7AF8AF25CDA5}" presName="parentText" presStyleLbl="node1" presStyleIdx="0" presStyleCnt="1" custScaleY="254240" custLinFactNeighborX="0" custLinFactNeighborY="-423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9439D1-71BF-4A9D-B5A8-339764C3211B}" srcId="{3C61BA6E-A925-45A6-8883-763D8F5B92AF}" destId="{0990D8BE-B04F-4BC8-A442-7AF8AF25CDA5}" srcOrd="0" destOrd="0" parTransId="{0051B0ED-7D61-4DAC-BDEB-3F6F2A278C5E}" sibTransId="{970F8C37-3338-4847-B5D2-9959132BD68B}"/>
    <dgm:cxn modelId="{A6DFEFEE-9B19-4B07-A5B4-5D0C538A3BF5}" type="presOf" srcId="{0990D8BE-B04F-4BC8-A442-7AF8AF25CDA5}" destId="{9A57B4FD-E8F3-4ED8-831A-CD8E000D5D94}" srcOrd="0" destOrd="0" presId="urn:microsoft.com/office/officeart/2005/8/layout/vList2"/>
    <dgm:cxn modelId="{7CA7BD4B-6356-4303-8C30-EAC657C206D8}" type="presOf" srcId="{3C61BA6E-A925-45A6-8883-763D8F5B92AF}" destId="{2B836357-1F15-4A95-A08C-E5877A6FD2D3}" srcOrd="0" destOrd="0" presId="urn:microsoft.com/office/officeart/2005/8/layout/vList2"/>
    <dgm:cxn modelId="{671C9F82-AB39-4DF2-89BA-8C8FA258EF46}" type="presParOf" srcId="{2B836357-1F15-4A95-A08C-E5877A6FD2D3}" destId="{9A57B4FD-E8F3-4ED8-831A-CD8E000D5D94}" srcOrd="0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BD1F670-2BF6-46AC-B96D-FDB32D9C179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C44DD1-676E-4362-B938-10AAF791C941}">
      <dgm:prSet custT="1"/>
      <dgm:spPr>
        <a:noFill/>
        <a:ln>
          <a:solidFill>
            <a:schemeClr val="tx2"/>
          </a:solidFill>
        </a:ln>
      </dgm:spPr>
      <dgm:t>
        <a:bodyPr/>
        <a:lstStyle/>
        <a:p>
          <a:pPr marL="180000" rtl="0"/>
          <a:r>
            <a:rPr lang="ru-RU" sz="20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Возможность отслеживания статуса приема и камеральной проверки декларации</a:t>
          </a:r>
          <a:endParaRPr lang="ru-RU" sz="2000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1CB700C9-057B-45F4-8D7D-1CE1103E5695}" type="parTrans" cxnId="{E5A96002-FD7A-4114-97B8-008B5DB7EFC2}">
      <dgm:prSet/>
      <dgm:spPr/>
      <dgm:t>
        <a:bodyPr/>
        <a:lstStyle/>
        <a:p>
          <a:pPr marL="180000"/>
          <a:endParaRPr lang="ru-RU">
            <a:solidFill>
              <a:schemeClr val="tx2"/>
            </a:solidFill>
          </a:endParaRPr>
        </a:p>
      </dgm:t>
    </dgm:pt>
    <dgm:pt modelId="{50948BFA-E264-4A85-843E-3566667221E3}" type="sibTrans" cxnId="{E5A96002-FD7A-4114-97B8-008B5DB7EFC2}">
      <dgm:prSet/>
      <dgm:spPr/>
      <dgm:t>
        <a:bodyPr/>
        <a:lstStyle/>
        <a:p>
          <a:pPr marL="180000"/>
          <a:endParaRPr lang="ru-RU">
            <a:solidFill>
              <a:schemeClr val="tx2"/>
            </a:solidFill>
          </a:endParaRPr>
        </a:p>
      </dgm:t>
    </dgm:pt>
    <dgm:pt modelId="{C7E14F31-55BF-4977-AFEF-79A151A1BF13}" type="pres">
      <dgm:prSet presAssocID="{ABD1F670-2BF6-46AC-B96D-FDB32D9C179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04CD82-5AB0-405D-AD24-2BB2DA057750}" type="pres">
      <dgm:prSet presAssocID="{FAC44DD1-676E-4362-B938-10AAF791C941}" presName="parentText" presStyleLbl="node1" presStyleIdx="0" presStyleCnt="1" custScaleY="219995" custLinFactNeighborX="-638" custLinFactNeighborY="428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A96002-FD7A-4114-97B8-008B5DB7EFC2}" srcId="{ABD1F670-2BF6-46AC-B96D-FDB32D9C179A}" destId="{FAC44DD1-676E-4362-B938-10AAF791C941}" srcOrd="0" destOrd="0" parTransId="{1CB700C9-057B-45F4-8D7D-1CE1103E5695}" sibTransId="{50948BFA-E264-4A85-843E-3566667221E3}"/>
    <dgm:cxn modelId="{AF2145F9-6F0C-4116-8130-FCC20ADF9EE1}" type="presOf" srcId="{ABD1F670-2BF6-46AC-B96D-FDB32D9C179A}" destId="{C7E14F31-55BF-4977-AFEF-79A151A1BF13}" srcOrd="0" destOrd="0" presId="urn:microsoft.com/office/officeart/2005/8/layout/vList2"/>
    <dgm:cxn modelId="{7F0120D3-E9B2-4092-8244-932AC512247B}" type="presOf" srcId="{FAC44DD1-676E-4362-B938-10AAF791C941}" destId="{5604CD82-5AB0-405D-AD24-2BB2DA057750}" srcOrd="0" destOrd="0" presId="urn:microsoft.com/office/officeart/2005/8/layout/vList2"/>
    <dgm:cxn modelId="{4456C12B-D1FD-44CF-B3E0-78928535AB2F}" type="presParOf" srcId="{C7E14F31-55BF-4977-AFEF-79A151A1BF13}" destId="{5604CD82-5AB0-405D-AD24-2BB2DA05775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C61BA6E-A925-45A6-8883-763D8F5B92A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90D8BE-B04F-4BC8-A442-7AF8AF25CDA5}">
      <dgm:prSet custT="1"/>
      <dgm:spPr>
        <a:noFill/>
        <a:ln>
          <a:solidFill>
            <a:schemeClr val="tx2"/>
          </a:solidFill>
        </a:ln>
      </dgm:spPr>
      <dgm:t>
        <a:bodyPr/>
        <a:lstStyle/>
        <a:p>
          <a:pPr marL="180000" algn="ctr" rtl="0">
            <a:lnSpc>
              <a:spcPct val="100000"/>
            </a:lnSpc>
            <a:spcAft>
              <a:spcPts val="0"/>
            </a:spcAft>
          </a:pPr>
          <a:endParaRPr lang="ru-RU" sz="2000" b="1" dirty="0" smtClean="0">
            <a:solidFill>
              <a:schemeClr val="tx2">
                <a:lumMod val="50000"/>
              </a:schemeClr>
            </a:solidFill>
            <a:latin typeface="Arial Narrow" pitchFamily="34" charset="0"/>
            <a:cs typeface="Times New Roman" panose="02020603050405020304" pitchFamily="18" charset="0"/>
          </a:endParaRPr>
        </a:p>
        <a:p>
          <a:pPr marL="180000" algn="ctr" rtl="0"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  <a:cs typeface="Times New Roman" panose="02020603050405020304" pitchFamily="18" charset="0"/>
            </a:rPr>
            <a:t>Инвестиционный вычет</a:t>
          </a:r>
        </a:p>
        <a:p>
          <a:pPr marL="180000" algn="ctr" rtl="0"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rPr>
            <a:t>в отношении денег, внесенных  на инвестиционный</a:t>
          </a:r>
        </a:p>
        <a:p>
          <a:pPr marL="180000" algn="ctr" rtl="0"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rPr>
            <a:t>индивидуальный счет </a:t>
          </a:r>
        </a:p>
        <a:p>
          <a:pPr marL="180000" algn="ctr" rtl="0"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rPr>
            <a:t>        </a:t>
          </a:r>
          <a:endParaRPr lang="ru-RU" sz="2000" b="1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0051B0ED-7D61-4DAC-BDEB-3F6F2A278C5E}" type="parTrans" cxnId="{C69439D1-71BF-4A9D-B5A8-339764C3211B}">
      <dgm:prSet/>
      <dgm:spPr/>
      <dgm:t>
        <a:bodyPr/>
        <a:lstStyle/>
        <a:p>
          <a:pPr marL="180000"/>
          <a:endParaRPr lang="ru-RU" sz="1600">
            <a:solidFill>
              <a:schemeClr val="tx2"/>
            </a:solidFill>
            <a:latin typeface="Arial Narrow" panose="020B0606020202030204" pitchFamily="34" charset="0"/>
          </a:endParaRPr>
        </a:p>
      </dgm:t>
    </dgm:pt>
    <dgm:pt modelId="{970F8C37-3338-4847-B5D2-9959132BD68B}" type="sibTrans" cxnId="{C69439D1-71BF-4A9D-B5A8-339764C3211B}">
      <dgm:prSet/>
      <dgm:spPr/>
      <dgm:t>
        <a:bodyPr/>
        <a:lstStyle/>
        <a:p>
          <a:pPr marL="180000"/>
          <a:endParaRPr lang="ru-RU" sz="1600">
            <a:solidFill>
              <a:schemeClr val="tx2"/>
            </a:solidFill>
            <a:latin typeface="Arial Narrow" panose="020B0606020202030204" pitchFamily="34" charset="0"/>
          </a:endParaRPr>
        </a:p>
      </dgm:t>
    </dgm:pt>
    <dgm:pt modelId="{2B836357-1F15-4A95-A08C-E5877A6FD2D3}" type="pres">
      <dgm:prSet presAssocID="{3C61BA6E-A925-45A6-8883-763D8F5B92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57B4FD-E8F3-4ED8-831A-CD8E000D5D94}" type="pres">
      <dgm:prSet presAssocID="{0990D8BE-B04F-4BC8-A442-7AF8AF25CDA5}" presName="parentText" presStyleLbl="node1" presStyleIdx="0" presStyleCnt="1" custScaleY="397536" custLinFactNeighborX="980" custLinFactNeighborY="526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9439D1-71BF-4A9D-B5A8-339764C3211B}" srcId="{3C61BA6E-A925-45A6-8883-763D8F5B92AF}" destId="{0990D8BE-B04F-4BC8-A442-7AF8AF25CDA5}" srcOrd="0" destOrd="0" parTransId="{0051B0ED-7D61-4DAC-BDEB-3F6F2A278C5E}" sibTransId="{970F8C37-3338-4847-B5D2-9959132BD68B}"/>
    <dgm:cxn modelId="{90A5D09B-7E6B-4A4F-B166-F02CE41E1902}" type="presOf" srcId="{0990D8BE-B04F-4BC8-A442-7AF8AF25CDA5}" destId="{9A57B4FD-E8F3-4ED8-831A-CD8E000D5D94}" srcOrd="0" destOrd="0" presId="urn:microsoft.com/office/officeart/2005/8/layout/vList2"/>
    <dgm:cxn modelId="{2FE808A9-E8B2-441C-871C-2E50E0AB1D22}" type="presOf" srcId="{3C61BA6E-A925-45A6-8883-763D8F5B92AF}" destId="{2B836357-1F15-4A95-A08C-E5877A6FD2D3}" srcOrd="0" destOrd="0" presId="urn:microsoft.com/office/officeart/2005/8/layout/vList2"/>
    <dgm:cxn modelId="{F5361E4F-E93F-433B-BF6F-4A4B984CB916}" type="presParOf" srcId="{2B836357-1F15-4A95-A08C-E5877A6FD2D3}" destId="{9A57B4FD-E8F3-4ED8-831A-CD8E000D5D94}" srcOrd="0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C61BA6E-A925-45A6-8883-763D8F5B92A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90D8BE-B04F-4BC8-A442-7AF8AF25CDA5}">
      <dgm:prSet custT="1"/>
      <dgm:spPr>
        <a:noFill/>
        <a:ln>
          <a:solidFill>
            <a:schemeClr val="tx2"/>
          </a:solidFill>
        </a:ln>
      </dgm:spPr>
      <dgm:t>
        <a:bodyPr/>
        <a:lstStyle/>
        <a:p>
          <a:pPr marL="180000" algn="ctr" rtl="0">
            <a:lnSpc>
              <a:spcPct val="100000"/>
            </a:lnSpc>
            <a:spcAft>
              <a:spcPts val="0"/>
            </a:spcAft>
          </a:pPr>
          <a:endParaRPr lang="ru-RU" sz="2000" b="1" dirty="0" smtClean="0">
            <a:solidFill>
              <a:schemeClr val="tx2">
                <a:lumMod val="50000"/>
              </a:schemeClr>
            </a:solidFill>
            <a:latin typeface="Arial Narrow" pitchFamily="34" charset="0"/>
            <a:cs typeface="Times New Roman" panose="02020603050405020304" pitchFamily="18" charset="0"/>
          </a:endParaRPr>
        </a:p>
        <a:p>
          <a:pPr marL="180000" algn="ctr" rtl="0"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  <a:cs typeface="Times New Roman" panose="02020603050405020304" pitchFamily="18" charset="0"/>
            </a:rPr>
            <a:t>Имущественный вычет</a:t>
          </a:r>
        </a:p>
        <a:p>
          <a:pPr marL="180000" algn="ctr" rtl="0"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  <a:cs typeface="Times New Roman" panose="02020603050405020304" pitchFamily="18" charset="0"/>
            </a:rPr>
            <a:t> </a:t>
          </a:r>
          <a:r>
            <a:rPr lang="ru-RU" sz="2000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rPr>
            <a:t>на приобретение объектов недвижимости и уплату процентов по ипотеке</a:t>
          </a:r>
        </a:p>
        <a:p>
          <a:pPr marL="180000" algn="ctr" rtl="0">
            <a:lnSpc>
              <a:spcPct val="100000"/>
            </a:lnSpc>
            <a:spcAft>
              <a:spcPts val="0"/>
            </a:spcAft>
          </a:pPr>
          <a:endParaRPr lang="ru-RU" sz="2000" b="1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0051B0ED-7D61-4DAC-BDEB-3F6F2A278C5E}" type="parTrans" cxnId="{C69439D1-71BF-4A9D-B5A8-339764C3211B}">
      <dgm:prSet/>
      <dgm:spPr/>
      <dgm:t>
        <a:bodyPr/>
        <a:lstStyle/>
        <a:p>
          <a:pPr marL="180000"/>
          <a:endParaRPr lang="ru-RU" sz="1600">
            <a:solidFill>
              <a:schemeClr val="tx2"/>
            </a:solidFill>
            <a:latin typeface="Arial Narrow" panose="020B0606020202030204" pitchFamily="34" charset="0"/>
          </a:endParaRPr>
        </a:p>
      </dgm:t>
    </dgm:pt>
    <dgm:pt modelId="{970F8C37-3338-4847-B5D2-9959132BD68B}" type="sibTrans" cxnId="{C69439D1-71BF-4A9D-B5A8-339764C3211B}">
      <dgm:prSet/>
      <dgm:spPr/>
      <dgm:t>
        <a:bodyPr/>
        <a:lstStyle/>
        <a:p>
          <a:pPr marL="180000"/>
          <a:endParaRPr lang="ru-RU" sz="1600">
            <a:solidFill>
              <a:schemeClr val="tx2"/>
            </a:solidFill>
            <a:latin typeface="Arial Narrow" panose="020B0606020202030204" pitchFamily="34" charset="0"/>
          </a:endParaRPr>
        </a:p>
      </dgm:t>
    </dgm:pt>
    <dgm:pt modelId="{2B836357-1F15-4A95-A08C-E5877A6FD2D3}" type="pres">
      <dgm:prSet presAssocID="{3C61BA6E-A925-45A6-8883-763D8F5B92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57B4FD-E8F3-4ED8-831A-CD8E000D5D94}" type="pres">
      <dgm:prSet presAssocID="{0990D8BE-B04F-4BC8-A442-7AF8AF25CDA5}" presName="parentText" presStyleLbl="node1" presStyleIdx="0" presStyleCnt="1" custScaleY="288091" custLinFactNeighborX="-6136" custLinFactNeighborY="1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9439D1-71BF-4A9D-B5A8-339764C3211B}" srcId="{3C61BA6E-A925-45A6-8883-763D8F5B92AF}" destId="{0990D8BE-B04F-4BC8-A442-7AF8AF25CDA5}" srcOrd="0" destOrd="0" parTransId="{0051B0ED-7D61-4DAC-BDEB-3F6F2A278C5E}" sibTransId="{970F8C37-3338-4847-B5D2-9959132BD68B}"/>
    <dgm:cxn modelId="{79AF1094-E55E-452D-AE62-8715751554B5}" type="presOf" srcId="{3C61BA6E-A925-45A6-8883-763D8F5B92AF}" destId="{2B836357-1F15-4A95-A08C-E5877A6FD2D3}" srcOrd="0" destOrd="0" presId="urn:microsoft.com/office/officeart/2005/8/layout/vList2"/>
    <dgm:cxn modelId="{F28DF681-FE16-44D4-B4E5-984FAE1EFE24}" type="presOf" srcId="{0990D8BE-B04F-4BC8-A442-7AF8AF25CDA5}" destId="{9A57B4FD-E8F3-4ED8-831A-CD8E000D5D94}" srcOrd="0" destOrd="0" presId="urn:microsoft.com/office/officeart/2005/8/layout/vList2"/>
    <dgm:cxn modelId="{FADC3106-936B-431E-93E5-0816FED631BC}" type="presParOf" srcId="{2B836357-1F15-4A95-A08C-E5877A6FD2D3}" destId="{9A57B4FD-E8F3-4ED8-831A-CD8E000D5D94}" srcOrd="0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61BA6E-A925-45A6-8883-763D8F5B92A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90D8BE-B04F-4BC8-A442-7AF8AF25CDA5}">
      <dgm:prSet custT="1"/>
      <dgm:spPr>
        <a:noFill/>
        <a:ln>
          <a:solidFill>
            <a:schemeClr val="tx2"/>
          </a:solidFill>
        </a:ln>
      </dgm:spPr>
      <dgm:t>
        <a:bodyPr/>
        <a:lstStyle/>
        <a:p>
          <a:pPr marL="180000" algn="ctr" rtl="0"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Вычет по декларации </a:t>
          </a:r>
        </a:p>
        <a:p>
          <a:pPr marL="180000" algn="ctr" rtl="0"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в налоговом органе за 2023 год</a:t>
          </a:r>
          <a:endParaRPr lang="ru-RU" sz="2000" b="1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0051B0ED-7D61-4DAC-BDEB-3F6F2A278C5E}" type="parTrans" cxnId="{C69439D1-71BF-4A9D-B5A8-339764C3211B}">
      <dgm:prSet/>
      <dgm:spPr/>
      <dgm:t>
        <a:bodyPr/>
        <a:lstStyle/>
        <a:p>
          <a:pPr marL="180000"/>
          <a:endParaRPr lang="ru-RU" sz="1600">
            <a:solidFill>
              <a:schemeClr val="tx2"/>
            </a:solidFill>
            <a:latin typeface="Arial Narrow" panose="020B0606020202030204" pitchFamily="34" charset="0"/>
          </a:endParaRPr>
        </a:p>
      </dgm:t>
    </dgm:pt>
    <dgm:pt modelId="{970F8C37-3338-4847-B5D2-9959132BD68B}" type="sibTrans" cxnId="{C69439D1-71BF-4A9D-B5A8-339764C3211B}">
      <dgm:prSet/>
      <dgm:spPr/>
      <dgm:t>
        <a:bodyPr/>
        <a:lstStyle/>
        <a:p>
          <a:pPr marL="180000"/>
          <a:endParaRPr lang="ru-RU" sz="1600">
            <a:solidFill>
              <a:schemeClr val="tx2"/>
            </a:solidFill>
            <a:latin typeface="Arial Narrow" panose="020B0606020202030204" pitchFamily="34" charset="0"/>
          </a:endParaRPr>
        </a:p>
      </dgm:t>
    </dgm:pt>
    <dgm:pt modelId="{2B836357-1F15-4A95-A08C-E5877A6FD2D3}" type="pres">
      <dgm:prSet presAssocID="{3C61BA6E-A925-45A6-8883-763D8F5B92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57B4FD-E8F3-4ED8-831A-CD8E000D5D94}" type="pres">
      <dgm:prSet presAssocID="{0990D8BE-B04F-4BC8-A442-7AF8AF25CDA5}" presName="parentText" presStyleLbl="node1" presStyleIdx="0" presStyleCnt="1" custScaleY="253992" custLinFactNeighborX="-84" custLinFactNeighborY="973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9439D1-71BF-4A9D-B5A8-339764C3211B}" srcId="{3C61BA6E-A925-45A6-8883-763D8F5B92AF}" destId="{0990D8BE-B04F-4BC8-A442-7AF8AF25CDA5}" srcOrd="0" destOrd="0" parTransId="{0051B0ED-7D61-4DAC-BDEB-3F6F2A278C5E}" sibTransId="{970F8C37-3338-4847-B5D2-9959132BD68B}"/>
    <dgm:cxn modelId="{224826FD-A52C-406A-A10A-7593C10E9CF6}" type="presOf" srcId="{3C61BA6E-A925-45A6-8883-763D8F5B92AF}" destId="{2B836357-1F15-4A95-A08C-E5877A6FD2D3}" srcOrd="0" destOrd="0" presId="urn:microsoft.com/office/officeart/2005/8/layout/vList2"/>
    <dgm:cxn modelId="{CBEE26CB-12F9-4250-A09B-A1E8D92C78F6}" type="presOf" srcId="{0990D8BE-B04F-4BC8-A442-7AF8AF25CDA5}" destId="{9A57B4FD-E8F3-4ED8-831A-CD8E000D5D94}" srcOrd="0" destOrd="0" presId="urn:microsoft.com/office/officeart/2005/8/layout/vList2"/>
    <dgm:cxn modelId="{8409CF6A-3516-405B-9197-E235D30DD9B3}" type="presParOf" srcId="{2B836357-1F15-4A95-A08C-E5877A6FD2D3}" destId="{9A57B4FD-E8F3-4ED8-831A-CD8E000D5D94}" srcOrd="0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61BA6E-A925-45A6-8883-763D8F5B92A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90D8BE-B04F-4BC8-A442-7AF8AF25CDA5}">
      <dgm:prSet custT="1"/>
      <dgm:spPr>
        <a:noFill/>
        <a:ln>
          <a:solidFill>
            <a:schemeClr val="tx2"/>
          </a:solidFill>
        </a:ln>
      </dgm:spPr>
      <dgm:t>
        <a:bodyPr/>
        <a:lstStyle/>
        <a:p>
          <a:pPr marL="180000" algn="ctr" rtl="0"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Вычет по уведомлению </a:t>
          </a:r>
        </a:p>
        <a:p>
          <a:pPr marL="180000" algn="ctr" rtl="0"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у работодателя на 2024 год</a:t>
          </a:r>
          <a:endParaRPr lang="ru-RU" sz="2000" b="1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0051B0ED-7D61-4DAC-BDEB-3F6F2A278C5E}" type="parTrans" cxnId="{C69439D1-71BF-4A9D-B5A8-339764C3211B}">
      <dgm:prSet/>
      <dgm:spPr/>
      <dgm:t>
        <a:bodyPr/>
        <a:lstStyle/>
        <a:p>
          <a:pPr marL="180000"/>
          <a:endParaRPr lang="ru-RU" sz="1600">
            <a:solidFill>
              <a:schemeClr val="tx2"/>
            </a:solidFill>
            <a:latin typeface="Arial Narrow" panose="020B0606020202030204" pitchFamily="34" charset="0"/>
          </a:endParaRPr>
        </a:p>
      </dgm:t>
    </dgm:pt>
    <dgm:pt modelId="{970F8C37-3338-4847-B5D2-9959132BD68B}" type="sibTrans" cxnId="{C69439D1-71BF-4A9D-B5A8-339764C3211B}">
      <dgm:prSet/>
      <dgm:spPr/>
      <dgm:t>
        <a:bodyPr/>
        <a:lstStyle/>
        <a:p>
          <a:pPr marL="180000"/>
          <a:endParaRPr lang="ru-RU" sz="1600">
            <a:solidFill>
              <a:schemeClr val="tx2"/>
            </a:solidFill>
            <a:latin typeface="Arial Narrow" panose="020B0606020202030204" pitchFamily="34" charset="0"/>
          </a:endParaRPr>
        </a:p>
      </dgm:t>
    </dgm:pt>
    <dgm:pt modelId="{2B836357-1F15-4A95-A08C-E5877A6FD2D3}" type="pres">
      <dgm:prSet presAssocID="{3C61BA6E-A925-45A6-8883-763D8F5B92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57B4FD-E8F3-4ED8-831A-CD8E000D5D94}" type="pres">
      <dgm:prSet presAssocID="{0990D8BE-B04F-4BC8-A442-7AF8AF25CDA5}" presName="parentText" presStyleLbl="node1" presStyleIdx="0" presStyleCnt="1" custScaleY="254240" custLinFactNeighborX="0" custLinFactNeighborY="-423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9439D1-71BF-4A9D-B5A8-339764C3211B}" srcId="{3C61BA6E-A925-45A6-8883-763D8F5B92AF}" destId="{0990D8BE-B04F-4BC8-A442-7AF8AF25CDA5}" srcOrd="0" destOrd="0" parTransId="{0051B0ED-7D61-4DAC-BDEB-3F6F2A278C5E}" sibTransId="{970F8C37-3338-4847-B5D2-9959132BD68B}"/>
    <dgm:cxn modelId="{A4F4D39C-C9A2-4857-836B-08A5EC2732DD}" type="presOf" srcId="{0990D8BE-B04F-4BC8-A442-7AF8AF25CDA5}" destId="{9A57B4FD-E8F3-4ED8-831A-CD8E000D5D94}" srcOrd="0" destOrd="0" presId="urn:microsoft.com/office/officeart/2005/8/layout/vList2"/>
    <dgm:cxn modelId="{6512342D-507C-4A25-B60D-96A7E26C9677}" type="presOf" srcId="{3C61BA6E-A925-45A6-8883-763D8F5B92AF}" destId="{2B836357-1F15-4A95-A08C-E5877A6FD2D3}" srcOrd="0" destOrd="0" presId="urn:microsoft.com/office/officeart/2005/8/layout/vList2"/>
    <dgm:cxn modelId="{49DF9198-BE99-4556-91F0-5BA3D0AD7F04}" type="presParOf" srcId="{2B836357-1F15-4A95-A08C-E5877A6FD2D3}" destId="{9A57B4FD-E8F3-4ED8-831A-CD8E000D5D94}" srcOrd="0" destOrd="0" presId="urn:microsoft.com/office/officeart/2005/8/layout/vList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61BA6E-A925-45A6-8883-763D8F5B92A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90D8BE-B04F-4BC8-A442-7AF8AF25CDA5}">
      <dgm:prSet custT="1"/>
      <dgm:spPr>
        <a:noFill/>
        <a:ln>
          <a:solidFill>
            <a:schemeClr val="tx2"/>
          </a:solidFill>
        </a:ln>
      </dgm:spPr>
      <dgm:t>
        <a:bodyPr/>
        <a:lstStyle/>
        <a:p>
          <a:pPr marL="180000" algn="ctr" rtl="0"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Вычет по декларации </a:t>
          </a:r>
        </a:p>
        <a:p>
          <a:pPr marL="180000" algn="ctr" rtl="0"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в налоговом органе за 2023 год</a:t>
          </a:r>
          <a:endParaRPr lang="ru-RU" sz="2000" b="1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0051B0ED-7D61-4DAC-BDEB-3F6F2A278C5E}" type="parTrans" cxnId="{C69439D1-71BF-4A9D-B5A8-339764C3211B}">
      <dgm:prSet/>
      <dgm:spPr/>
      <dgm:t>
        <a:bodyPr/>
        <a:lstStyle/>
        <a:p>
          <a:pPr marL="180000"/>
          <a:endParaRPr lang="ru-RU" sz="1600">
            <a:solidFill>
              <a:schemeClr val="tx2"/>
            </a:solidFill>
            <a:latin typeface="Arial Narrow" panose="020B0606020202030204" pitchFamily="34" charset="0"/>
          </a:endParaRPr>
        </a:p>
      </dgm:t>
    </dgm:pt>
    <dgm:pt modelId="{970F8C37-3338-4847-B5D2-9959132BD68B}" type="sibTrans" cxnId="{C69439D1-71BF-4A9D-B5A8-339764C3211B}">
      <dgm:prSet/>
      <dgm:spPr/>
      <dgm:t>
        <a:bodyPr/>
        <a:lstStyle/>
        <a:p>
          <a:pPr marL="180000"/>
          <a:endParaRPr lang="ru-RU" sz="1600">
            <a:solidFill>
              <a:schemeClr val="tx2"/>
            </a:solidFill>
            <a:latin typeface="Arial Narrow" panose="020B0606020202030204" pitchFamily="34" charset="0"/>
          </a:endParaRPr>
        </a:p>
      </dgm:t>
    </dgm:pt>
    <dgm:pt modelId="{2B836357-1F15-4A95-A08C-E5877A6FD2D3}" type="pres">
      <dgm:prSet presAssocID="{3C61BA6E-A925-45A6-8883-763D8F5B92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57B4FD-E8F3-4ED8-831A-CD8E000D5D94}" type="pres">
      <dgm:prSet presAssocID="{0990D8BE-B04F-4BC8-A442-7AF8AF25CDA5}" presName="parentText" presStyleLbl="node1" presStyleIdx="0" presStyleCnt="1" custScaleY="253992" custLinFactNeighborX="-84" custLinFactNeighborY="973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9439D1-71BF-4A9D-B5A8-339764C3211B}" srcId="{3C61BA6E-A925-45A6-8883-763D8F5B92AF}" destId="{0990D8BE-B04F-4BC8-A442-7AF8AF25CDA5}" srcOrd="0" destOrd="0" parTransId="{0051B0ED-7D61-4DAC-BDEB-3F6F2A278C5E}" sibTransId="{970F8C37-3338-4847-B5D2-9959132BD68B}"/>
    <dgm:cxn modelId="{063CD4E0-5C26-433C-913E-71CB8A1A7950}" type="presOf" srcId="{3C61BA6E-A925-45A6-8883-763D8F5B92AF}" destId="{2B836357-1F15-4A95-A08C-E5877A6FD2D3}" srcOrd="0" destOrd="0" presId="urn:microsoft.com/office/officeart/2005/8/layout/vList2"/>
    <dgm:cxn modelId="{7E77C86C-ECE0-4086-B423-848BAF5B71D5}" type="presOf" srcId="{0990D8BE-B04F-4BC8-A442-7AF8AF25CDA5}" destId="{9A57B4FD-E8F3-4ED8-831A-CD8E000D5D94}" srcOrd="0" destOrd="0" presId="urn:microsoft.com/office/officeart/2005/8/layout/vList2"/>
    <dgm:cxn modelId="{4F53876A-8BE9-4BA3-9E99-E63F00B6A022}" type="presParOf" srcId="{2B836357-1F15-4A95-A08C-E5877A6FD2D3}" destId="{9A57B4FD-E8F3-4ED8-831A-CD8E000D5D94}" srcOrd="0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5083F56-4A31-4DB1-A0D7-31B6D4B93A6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633D75-65BF-48F7-B74C-6820B02DED78}">
      <dgm:prSet custT="1"/>
      <dgm:spPr>
        <a:noFill/>
        <a:ln>
          <a:solidFill>
            <a:schemeClr val="tx2"/>
          </a:solidFill>
        </a:ln>
      </dgm:spPr>
      <dgm:t>
        <a:bodyPr/>
        <a:lstStyle/>
        <a:p>
          <a:pPr marL="180000" rtl="0"/>
          <a:r>
            <a:rPr lang="ru-RU" sz="20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Заполнение декларации с минимальными затратами времени и усилий</a:t>
          </a:r>
          <a:endParaRPr lang="ru-RU" sz="2000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09C3F6F7-80CC-4373-B7A7-13ED67DD0A5E}" type="parTrans" cxnId="{EE915799-DAED-418C-A9DA-A7D98AE00D71}">
      <dgm:prSet/>
      <dgm:spPr/>
      <dgm:t>
        <a:bodyPr/>
        <a:lstStyle/>
        <a:p>
          <a:pPr marL="180000"/>
          <a:endParaRPr lang="ru-RU" sz="1800">
            <a:latin typeface="Arial Narrow" panose="020B0606020202030204" pitchFamily="34" charset="0"/>
          </a:endParaRPr>
        </a:p>
      </dgm:t>
    </dgm:pt>
    <dgm:pt modelId="{94CE437A-20E1-4001-B6C1-952EE0C4084C}" type="sibTrans" cxnId="{EE915799-DAED-418C-A9DA-A7D98AE00D71}">
      <dgm:prSet/>
      <dgm:spPr/>
      <dgm:t>
        <a:bodyPr/>
        <a:lstStyle/>
        <a:p>
          <a:pPr marL="180000"/>
          <a:endParaRPr lang="ru-RU" sz="1800">
            <a:latin typeface="Arial Narrow" panose="020B0606020202030204" pitchFamily="34" charset="0"/>
          </a:endParaRPr>
        </a:p>
      </dgm:t>
    </dgm:pt>
    <dgm:pt modelId="{CAA9ED7F-57BB-429B-BEE5-B43E9FA3A931}" type="pres">
      <dgm:prSet presAssocID="{45083F56-4A31-4DB1-A0D7-31B6D4B93A6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32D629-050C-4981-AB10-3B0E9C31C447}" type="pres">
      <dgm:prSet presAssocID="{46633D75-65BF-48F7-B74C-6820B02DED78}" presName="parentText" presStyleLbl="node1" presStyleIdx="0" presStyleCnt="1" custScaleY="151515" custLinFactNeighborX="488" custLinFactNeighborY="-4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915799-DAED-418C-A9DA-A7D98AE00D71}" srcId="{45083F56-4A31-4DB1-A0D7-31B6D4B93A68}" destId="{46633D75-65BF-48F7-B74C-6820B02DED78}" srcOrd="0" destOrd="0" parTransId="{09C3F6F7-80CC-4373-B7A7-13ED67DD0A5E}" sibTransId="{94CE437A-20E1-4001-B6C1-952EE0C4084C}"/>
    <dgm:cxn modelId="{CDAF66F5-3F7D-4306-974A-3638492D1255}" type="presOf" srcId="{45083F56-4A31-4DB1-A0D7-31B6D4B93A68}" destId="{CAA9ED7F-57BB-429B-BEE5-B43E9FA3A931}" srcOrd="0" destOrd="0" presId="urn:microsoft.com/office/officeart/2005/8/layout/vList2"/>
    <dgm:cxn modelId="{FC7895CD-4917-4CF3-9A6F-C316EA1E4F66}" type="presOf" srcId="{46633D75-65BF-48F7-B74C-6820B02DED78}" destId="{E832D629-050C-4981-AB10-3B0E9C31C447}" srcOrd="0" destOrd="0" presId="urn:microsoft.com/office/officeart/2005/8/layout/vList2"/>
    <dgm:cxn modelId="{E3F023CA-2EC1-4A63-864C-7BF5F700A775}" type="presParOf" srcId="{CAA9ED7F-57BB-429B-BEE5-B43E9FA3A931}" destId="{E832D629-050C-4981-AB10-3B0E9C31C44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F01148B-858D-47D9-947F-85EBEC4CDEC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7BE99E-B4E2-4819-8F2D-95A40C7C5E66}">
      <dgm:prSet custT="1"/>
      <dgm:spPr>
        <a:noFill/>
        <a:ln>
          <a:solidFill>
            <a:schemeClr val="tx2"/>
          </a:solidFill>
        </a:ln>
      </dgm:spPr>
      <dgm:t>
        <a:bodyPr/>
        <a:lstStyle/>
        <a:p>
          <a:pPr marL="180000" rtl="0"/>
          <a:r>
            <a:rPr lang="ru-RU" sz="20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Часть данных в декларации заполняется автоматически</a:t>
          </a:r>
          <a:endParaRPr lang="ru-RU" sz="2000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C5123EE8-82BF-4A6B-9F38-655E8358B539}" type="parTrans" cxnId="{AD72C42B-F0D2-4A44-BB98-8530CE4A3B4F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F6C2359E-878B-456A-90B6-431E82ADBF62}" type="sibTrans" cxnId="{AD72C42B-F0D2-4A44-BB98-8530CE4A3B4F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A0DE7399-5CC5-450A-851A-69738D00EFE6}" type="pres">
      <dgm:prSet presAssocID="{EF01148B-858D-47D9-947F-85EBEC4CDEC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7E2F68-BDCE-4046-8E0F-4F480E98E53F}" type="pres">
      <dgm:prSet presAssocID="{797BE99E-B4E2-4819-8F2D-95A40C7C5E66}" presName="parentText" presStyleLbl="node1" presStyleIdx="0" presStyleCnt="1" custScaleY="184089" custLinFactNeighborX="-245" custLinFactNeighborY="-137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72C42B-F0D2-4A44-BB98-8530CE4A3B4F}" srcId="{EF01148B-858D-47D9-947F-85EBEC4CDEC6}" destId="{797BE99E-B4E2-4819-8F2D-95A40C7C5E66}" srcOrd="0" destOrd="0" parTransId="{C5123EE8-82BF-4A6B-9F38-655E8358B539}" sibTransId="{F6C2359E-878B-456A-90B6-431E82ADBF62}"/>
    <dgm:cxn modelId="{05603F1E-9ADC-4825-BB44-76663A58D8EF}" type="presOf" srcId="{EF01148B-858D-47D9-947F-85EBEC4CDEC6}" destId="{A0DE7399-5CC5-450A-851A-69738D00EFE6}" srcOrd="0" destOrd="0" presId="urn:microsoft.com/office/officeart/2005/8/layout/vList2"/>
    <dgm:cxn modelId="{BF4EE15F-B5B2-4DEB-A67F-AA894457F4B7}" type="presOf" srcId="{797BE99E-B4E2-4819-8F2D-95A40C7C5E66}" destId="{337E2F68-BDCE-4046-8E0F-4F480E98E53F}" srcOrd="0" destOrd="0" presId="urn:microsoft.com/office/officeart/2005/8/layout/vList2"/>
    <dgm:cxn modelId="{91007A2E-04C8-4BCC-B4AA-2BF54F6C6307}" type="presParOf" srcId="{A0DE7399-5CC5-450A-851A-69738D00EFE6}" destId="{337E2F68-BDCE-4046-8E0F-4F480E98E53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12D530F-2110-4318-944C-CEF1A2414B2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CBE8BF-CC04-484C-8751-F497F800231E}">
      <dgm:prSet custT="1"/>
      <dgm:spPr>
        <a:noFill/>
        <a:ln>
          <a:solidFill>
            <a:schemeClr val="tx2"/>
          </a:solidFill>
        </a:ln>
      </dgm:spPr>
      <dgm:t>
        <a:bodyPr/>
        <a:lstStyle/>
        <a:p>
          <a:pPr marL="180000" rtl="0"/>
          <a:r>
            <a:rPr lang="ru-RU" sz="20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Не требуется искать действующую форму декларации, достаточно просто выбрать год</a:t>
          </a:r>
          <a:endParaRPr lang="ru-RU" sz="2000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179A4BB8-7B43-474B-B11F-0A744A96326D}" type="parTrans" cxnId="{6C3FE901-05E5-49F7-A67B-93B9924D1554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F9E5274A-D373-4F22-B885-2E32A07A848A}" type="sibTrans" cxnId="{6C3FE901-05E5-49F7-A67B-93B9924D1554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320746F2-3C7D-48AF-8201-B5CE8239AA6C}" type="pres">
      <dgm:prSet presAssocID="{E12D530F-2110-4318-944C-CEF1A2414B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B48A48-2F72-4491-9320-FEE4841BA1C8}" type="pres">
      <dgm:prSet presAssocID="{1ECBE8BF-CC04-484C-8751-F497F800231E}" presName="parentText" presStyleLbl="node1" presStyleIdx="0" presStyleCnt="1" custScaleY="205329" custLinFactNeighborX="-7" custLinFactNeighborY="-176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238034-E998-4145-AF59-3B9B1888B0B8}" type="presOf" srcId="{1ECBE8BF-CC04-484C-8751-F497F800231E}" destId="{37B48A48-2F72-4491-9320-FEE4841BA1C8}" srcOrd="0" destOrd="0" presId="urn:microsoft.com/office/officeart/2005/8/layout/vList2"/>
    <dgm:cxn modelId="{6C3FE901-05E5-49F7-A67B-93B9924D1554}" srcId="{E12D530F-2110-4318-944C-CEF1A2414B24}" destId="{1ECBE8BF-CC04-484C-8751-F497F800231E}" srcOrd="0" destOrd="0" parTransId="{179A4BB8-7B43-474B-B11F-0A744A96326D}" sibTransId="{F9E5274A-D373-4F22-B885-2E32A07A848A}"/>
    <dgm:cxn modelId="{753DC27D-A2F4-4727-9B4E-9DB93EAF50F2}" type="presOf" srcId="{E12D530F-2110-4318-944C-CEF1A2414B24}" destId="{320746F2-3C7D-48AF-8201-B5CE8239AA6C}" srcOrd="0" destOrd="0" presId="urn:microsoft.com/office/officeart/2005/8/layout/vList2"/>
    <dgm:cxn modelId="{15F019FF-0D35-4224-A273-930B444A230B}" type="presParOf" srcId="{320746F2-3C7D-48AF-8201-B5CE8239AA6C}" destId="{37B48A48-2F72-4491-9320-FEE4841BA1C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6490981-B38C-4FC6-BD5C-68BC9A67574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152AD4-4AE5-481C-B730-DC1E652E1CCB}">
      <dgm:prSet custT="1"/>
      <dgm:spPr>
        <a:noFill/>
        <a:ln>
          <a:solidFill>
            <a:schemeClr val="tx2"/>
          </a:solidFill>
        </a:ln>
      </dgm:spPr>
      <dgm:t>
        <a:bodyPr/>
        <a:lstStyle/>
        <a:p>
          <a:pPr marL="180000" rtl="0"/>
          <a:r>
            <a:rPr lang="ru-RU" sz="20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Нет необходимости личного посещения налогового органа</a:t>
          </a:r>
          <a:endParaRPr lang="ru-RU" sz="2000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83BC7CF1-6480-45A8-8BC7-FB8348B6849C}" type="parTrans" cxnId="{FD0CDCC6-E2EA-4043-B684-211E6983685D}">
      <dgm:prSet/>
      <dgm:spPr/>
      <dgm:t>
        <a:bodyPr/>
        <a:lstStyle/>
        <a:p>
          <a:endParaRPr lang="ru-RU"/>
        </a:p>
      </dgm:t>
    </dgm:pt>
    <dgm:pt modelId="{78141FE5-2C7D-439A-B522-F785976DB847}" type="sibTrans" cxnId="{FD0CDCC6-E2EA-4043-B684-211E6983685D}">
      <dgm:prSet/>
      <dgm:spPr/>
      <dgm:t>
        <a:bodyPr/>
        <a:lstStyle/>
        <a:p>
          <a:endParaRPr lang="ru-RU"/>
        </a:p>
      </dgm:t>
    </dgm:pt>
    <dgm:pt modelId="{E3C42A85-19FE-4157-B330-4095FE16E5A6}" type="pres">
      <dgm:prSet presAssocID="{26490981-B38C-4FC6-BD5C-68BC9A67574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F2CADF-8BA5-4F81-80C6-948118011C84}" type="pres">
      <dgm:prSet presAssocID="{48152AD4-4AE5-481C-B730-DC1E652E1CCB}" presName="parentText" presStyleLbl="node1" presStyleIdx="0" presStyleCnt="1" custScaleY="100251" custLinFactNeighborX="444" custLinFactNeighborY="-124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83E7AE-3DD2-456C-AB9F-9BAFAB873F1A}" type="presOf" srcId="{26490981-B38C-4FC6-BD5C-68BC9A67574A}" destId="{E3C42A85-19FE-4157-B330-4095FE16E5A6}" srcOrd="0" destOrd="0" presId="urn:microsoft.com/office/officeart/2005/8/layout/vList2"/>
    <dgm:cxn modelId="{FD0CDCC6-E2EA-4043-B684-211E6983685D}" srcId="{26490981-B38C-4FC6-BD5C-68BC9A67574A}" destId="{48152AD4-4AE5-481C-B730-DC1E652E1CCB}" srcOrd="0" destOrd="0" parTransId="{83BC7CF1-6480-45A8-8BC7-FB8348B6849C}" sibTransId="{78141FE5-2C7D-439A-B522-F785976DB847}"/>
    <dgm:cxn modelId="{F9BDCAA5-E73D-40A6-9058-556BE7639C33}" type="presOf" srcId="{48152AD4-4AE5-481C-B730-DC1E652E1CCB}" destId="{FAF2CADF-8BA5-4F81-80C6-948118011C84}" srcOrd="0" destOrd="0" presId="urn:microsoft.com/office/officeart/2005/8/layout/vList2"/>
    <dgm:cxn modelId="{52950C9E-19AB-4471-9D90-4AAAA6E5990D}" type="presParOf" srcId="{E3C42A85-19FE-4157-B330-4095FE16E5A6}" destId="{FAF2CADF-8BA5-4F81-80C6-948118011C8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24E187F-4E79-404D-B289-36D8F8065C6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2A7C6E-1472-45F2-89BA-F065BD95BD56}">
      <dgm:prSet custT="1"/>
      <dgm:spPr>
        <a:noFill/>
        <a:ln>
          <a:solidFill>
            <a:schemeClr val="tx2"/>
          </a:solidFill>
        </a:ln>
      </dgm:spPr>
      <dgm:t>
        <a:bodyPr/>
        <a:lstStyle/>
        <a:p>
          <a:pPr marL="180000" rtl="0"/>
          <a:r>
            <a:rPr lang="ru-RU" sz="20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Интуитивно понятный интерфейс заполнения</a:t>
          </a:r>
          <a:endParaRPr lang="ru-RU" sz="2000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CB8E75CC-029A-461E-9B0C-5A8EEB58B424}" type="parTrans" cxnId="{D2CCF3E4-C977-4F65-8B7D-1D3C6794A124}">
      <dgm:prSet/>
      <dgm:spPr/>
      <dgm:t>
        <a:bodyPr/>
        <a:lstStyle/>
        <a:p>
          <a:endParaRPr lang="ru-RU"/>
        </a:p>
      </dgm:t>
    </dgm:pt>
    <dgm:pt modelId="{BA99056B-70A1-430E-A65B-5249EF17FD4E}" type="sibTrans" cxnId="{D2CCF3E4-C977-4F65-8B7D-1D3C6794A124}">
      <dgm:prSet/>
      <dgm:spPr/>
      <dgm:t>
        <a:bodyPr/>
        <a:lstStyle/>
        <a:p>
          <a:endParaRPr lang="ru-RU"/>
        </a:p>
      </dgm:t>
    </dgm:pt>
    <dgm:pt modelId="{BCA712AD-1ADD-45DB-9033-881EAF79C233}" type="pres">
      <dgm:prSet presAssocID="{024E187F-4E79-404D-B289-36D8F8065C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38DFD3-FD6A-4BE0-AF69-319E0D2C91CF}" type="pres">
      <dgm:prSet presAssocID="{FA2A7C6E-1472-45F2-89BA-F065BD95BD56}" presName="parentText" presStyleLbl="node1" presStyleIdx="0" presStyleCnt="1" custScaleY="100251" custLinFactNeighborX="119" custLinFactNeighborY="1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F54331-112E-4E87-882D-2E8759720C2F}" type="presOf" srcId="{FA2A7C6E-1472-45F2-89BA-F065BD95BD56}" destId="{EA38DFD3-FD6A-4BE0-AF69-319E0D2C91CF}" srcOrd="0" destOrd="0" presId="urn:microsoft.com/office/officeart/2005/8/layout/vList2"/>
    <dgm:cxn modelId="{FF650AF0-E5D4-49F3-AC2C-36A121711A57}" type="presOf" srcId="{024E187F-4E79-404D-B289-36D8F8065C62}" destId="{BCA712AD-1ADD-45DB-9033-881EAF79C233}" srcOrd="0" destOrd="0" presId="urn:microsoft.com/office/officeart/2005/8/layout/vList2"/>
    <dgm:cxn modelId="{D2CCF3E4-C977-4F65-8B7D-1D3C6794A124}" srcId="{024E187F-4E79-404D-B289-36D8F8065C62}" destId="{FA2A7C6E-1472-45F2-89BA-F065BD95BD56}" srcOrd="0" destOrd="0" parTransId="{CB8E75CC-029A-461E-9B0C-5A8EEB58B424}" sibTransId="{BA99056B-70A1-430E-A65B-5249EF17FD4E}"/>
    <dgm:cxn modelId="{14ED3679-3FA6-4EDB-9B8A-AC1AB6BE14F4}" type="presParOf" srcId="{BCA712AD-1ADD-45DB-9033-881EAF79C233}" destId="{EA38DFD3-FD6A-4BE0-AF69-319E0D2C91C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57B4FD-E8F3-4ED8-831A-CD8E000D5D94}">
      <dsp:nvSpPr>
        <dsp:cNvPr id="0" name=""/>
        <dsp:cNvSpPr/>
      </dsp:nvSpPr>
      <dsp:spPr>
        <a:xfrm>
          <a:off x="0" y="0"/>
          <a:ext cx="3671819" cy="846935"/>
        </a:xfrm>
        <a:prstGeom prst="roundRect">
          <a:avLst/>
        </a:pr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80000" lvl="0" algn="ctr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Вычет по заявлению </a:t>
          </a:r>
        </a:p>
        <a:p>
          <a:pPr marL="180000" lvl="0" algn="ctr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у работодателя на 2024 год</a:t>
          </a:r>
          <a:endParaRPr lang="ru-RU" sz="2000" b="1" kern="1200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sp:txBody>
      <dsp:txXfrm>
        <a:off x="41344" y="41344"/>
        <a:ext cx="3589131" cy="76424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04CD82-5AB0-405D-AD24-2BB2DA057750}">
      <dsp:nvSpPr>
        <dsp:cNvPr id="0" name=""/>
        <dsp:cNvSpPr/>
      </dsp:nvSpPr>
      <dsp:spPr>
        <a:xfrm>
          <a:off x="0" y="527"/>
          <a:ext cx="7488416" cy="539472"/>
        </a:xfrm>
        <a:prstGeom prst="roundRect">
          <a:avLst/>
        </a:pr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80000"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Возможность отслеживания статуса приема и камеральной проверки декларации</a:t>
          </a:r>
          <a:endParaRPr lang="ru-RU" sz="2000" kern="1200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sp:txBody>
      <dsp:txXfrm>
        <a:off x="26335" y="26862"/>
        <a:ext cx="7435746" cy="48680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57B4FD-E8F3-4ED8-831A-CD8E000D5D94}">
      <dsp:nvSpPr>
        <dsp:cNvPr id="0" name=""/>
        <dsp:cNvSpPr/>
      </dsp:nvSpPr>
      <dsp:spPr>
        <a:xfrm>
          <a:off x="0" y="1293"/>
          <a:ext cx="3656218" cy="1322996"/>
        </a:xfrm>
        <a:prstGeom prst="roundRect">
          <a:avLst/>
        </a:pr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80000" lvl="0" algn="ctr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2000" b="1" kern="1200" dirty="0" smtClean="0">
            <a:solidFill>
              <a:schemeClr val="tx2">
                <a:lumMod val="50000"/>
              </a:schemeClr>
            </a:solidFill>
            <a:latin typeface="Arial Narrow" pitchFamily="34" charset="0"/>
            <a:cs typeface="Times New Roman" panose="02020603050405020304" pitchFamily="18" charset="0"/>
          </a:endParaRPr>
        </a:p>
        <a:p>
          <a:pPr marL="180000" lvl="0" algn="ctr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  <a:cs typeface="Times New Roman" panose="02020603050405020304" pitchFamily="18" charset="0"/>
            </a:rPr>
            <a:t>Инвестиционный вычет</a:t>
          </a:r>
        </a:p>
        <a:p>
          <a:pPr marL="180000" lvl="0" algn="ctr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rPr>
            <a:t>в отношении денег, внесенных  на инвестиционный</a:t>
          </a:r>
        </a:p>
        <a:p>
          <a:pPr marL="180000" lvl="0" algn="ctr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rPr>
            <a:t>индивидуальный счет </a:t>
          </a:r>
        </a:p>
        <a:p>
          <a:pPr marL="180000" lvl="0" algn="ctr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rPr>
            <a:t>        </a:t>
          </a:r>
          <a:endParaRPr lang="ru-RU" sz="2000" b="1" kern="1200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sp:txBody>
      <dsp:txXfrm>
        <a:off x="64583" y="65876"/>
        <a:ext cx="3527052" cy="119383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57B4FD-E8F3-4ED8-831A-CD8E000D5D94}">
      <dsp:nvSpPr>
        <dsp:cNvPr id="0" name=""/>
        <dsp:cNvSpPr/>
      </dsp:nvSpPr>
      <dsp:spPr>
        <a:xfrm>
          <a:off x="0" y="1259"/>
          <a:ext cx="3888432" cy="1288272"/>
        </a:xfrm>
        <a:prstGeom prst="roundRect">
          <a:avLst/>
        </a:pr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80000" lvl="0" algn="ctr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2000" b="1" kern="1200" dirty="0" smtClean="0">
            <a:solidFill>
              <a:schemeClr val="tx2">
                <a:lumMod val="50000"/>
              </a:schemeClr>
            </a:solidFill>
            <a:latin typeface="Arial Narrow" pitchFamily="34" charset="0"/>
            <a:cs typeface="Times New Roman" panose="02020603050405020304" pitchFamily="18" charset="0"/>
          </a:endParaRPr>
        </a:p>
        <a:p>
          <a:pPr marL="180000" lvl="0" algn="ctr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  <a:cs typeface="Times New Roman" panose="02020603050405020304" pitchFamily="18" charset="0"/>
            </a:rPr>
            <a:t>Имущественный вычет</a:t>
          </a:r>
        </a:p>
        <a:p>
          <a:pPr marL="180000" lvl="0" algn="ctr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  <a:cs typeface="Times New Roman" panose="02020603050405020304" pitchFamily="18" charset="0"/>
            </a:rPr>
            <a:t> </a:t>
          </a:r>
          <a:r>
            <a:rPr lang="ru-RU" sz="2000" kern="1200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rPr>
            <a:t>на приобретение объектов недвижимости и уплату процентов по ипотеке</a:t>
          </a:r>
        </a:p>
        <a:p>
          <a:pPr marL="180000" lvl="0" algn="ctr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2000" b="1" kern="1200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sp:txBody>
      <dsp:txXfrm>
        <a:off x="62888" y="64147"/>
        <a:ext cx="3762656" cy="11624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57B4FD-E8F3-4ED8-831A-CD8E000D5D94}">
      <dsp:nvSpPr>
        <dsp:cNvPr id="0" name=""/>
        <dsp:cNvSpPr/>
      </dsp:nvSpPr>
      <dsp:spPr>
        <a:xfrm>
          <a:off x="0" y="817"/>
          <a:ext cx="3996444" cy="835844"/>
        </a:xfrm>
        <a:prstGeom prst="roundRect">
          <a:avLst/>
        </a:pr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80000" lvl="0" algn="ctr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Вычет по декларации </a:t>
          </a:r>
        </a:p>
        <a:p>
          <a:pPr marL="180000" lvl="0" algn="ctr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в налоговом органе за 2023 год</a:t>
          </a:r>
          <a:endParaRPr lang="ru-RU" sz="2000" b="1" kern="1200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sp:txBody>
      <dsp:txXfrm>
        <a:off x="40803" y="41620"/>
        <a:ext cx="3914838" cy="7542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57B4FD-E8F3-4ED8-831A-CD8E000D5D94}">
      <dsp:nvSpPr>
        <dsp:cNvPr id="0" name=""/>
        <dsp:cNvSpPr/>
      </dsp:nvSpPr>
      <dsp:spPr>
        <a:xfrm>
          <a:off x="0" y="0"/>
          <a:ext cx="3671819" cy="846935"/>
        </a:xfrm>
        <a:prstGeom prst="roundRect">
          <a:avLst/>
        </a:pr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80000" lvl="0" algn="ctr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Вычет по уведомлению </a:t>
          </a:r>
        </a:p>
        <a:p>
          <a:pPr marL="180000" lvl="0" algn="ctr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у работодателя на 2024 год</a:t>
          </a:r>
          <a:endParaRPr lang="ru-RU" sz="2000" b="1" kern="1200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sp:txBody>
      <dsp:txXfrm>
        <a:off x="41344" y="41344"/>
        <a:ext cx="3589131" cy="7642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57B4FD-E8F3-4ED8-831A-CD8E000D5D94}">
      <dsp:nvSpPr>
        <dsp:cNvPr id="0" name=""/>
        <dsp:cNvSpPr/>
      </dsp:nvSpPr>
      <dsp:spPr>
        <a:xfrm>
          <a:off x="0" y="814"/>
          <a:ext cx="4140460" cy="833302"/>
        </a:xfrm>
        <a:prstGeom prst="roundRect">
          <a:avLst/>
        </a:pr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80000" lvl="0" algn="ctr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Вычет по декларации </a:t>
          </a:r>
        </a:p>
        <a:p>
          <a:pPr marL="180000" lvl="0" algn="ctr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в налоговом органе за 2023 год</a:t>
          </a:r>
          <a:endParaRPr lang="ru-RU" sz="2000" b="1" kern="1200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sp:txBody>
      <dsp:txXfrm>
        <a:off x="40678" y="41492"/>
        <a:ext cx="4059104" cy="7519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2D629-050C-4981-AB10-3B0E9C31C447}">
      <dsp:nvSpPr>
        <dsp:cNvPr id="0" name=""/>
        <dsp:cNvSpPr/>
      </dsp:nvSpPr>
      <dsp:spPr>
        <a:xfrm>
          <a:off x="0" y="82931"/>
          <a:ext cx="7380910" cy="371908"/>
        </a:xfrm>
        <a:prstGeom prst="roundRect">
          <a:avLst/>
        </a:pr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80000"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Заполнение декларации с минимальными затратами времени и усилий</a:t>
          </a:r>
          <a:endParaRPr lang="ru-RU" sz="2000" kern="1200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sp:txBody>
      <dsp:txXfrm>
        <a:off x="18155" y="101086"/>
        <a:ext cx="7344600" cy="3355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E2F68-BDCE-4046-8E0F-4F480E98E53F}">
      <dsp:nvSpPr>
        <dsp:cNvPr id="0" name=""/>
        <dsp:cNvSpPr/>
      </dsp:nvSpPr>
      <dsp:spPr>
        <a:xfrm>
          <a:off x="0" y="0"/>
          <a:ext cx="7445267" cy="451864"/>
        </a:xfrm>
        <a:prstGeom prst="roundRect">
          <a:avLst/>
        </a:pr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80000"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Часть данных в декларации заполняется автоматически</a:t>
          </a:r>
          <a:endParaRPr lang="ru-RU" sz="2000" kern="1200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sp:txBody>
      <dsp:txXfrm>
        <a:off x="22058" y="22058"/>
        <a:ext cx="7401151" cy="4077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B48A48-2F72-4491-9320-FEE4841BA1C8}">
      <dsp:nvSpPr>
        <dsp:cNvPr id="0" name=""/>
        <dsp:cNvSpPr/>
      </dsp:nvSpPr>
      <dsp:spPr>
        <a:xfrm>
          <a:off x="0" y="0"/>
          <a:ext cx="7488920" cy="504000"/>
        </a:xfrm>
        <a:prstGeom prst="roundRect">
          <a:avLst/>
        </a:pr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80000"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Не требуется искать действующую форму декларации, достаточно просто выбрать год</a:t>
          </a:r>
          <a:endParaRPr lang="ru-RU" sz="2000" kern="1200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sp:txBody>
      <dsp:txXfrm>
        <a:off x="24603" y="24603"/>
        <a:ext cx="7439714" cy="45479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F2CADF-8BA5-4F81-80C6-948118011C84}">
      <dsp:nvSpPr>
        <dsp:cNvPr id="0" name=""/>
        <dsp:cNvSpPr/>
      </dsp:nvSpPr>
      <dsp:spPr>
        <a:xfrm>
          <a:off x="0" y="0"/>
          <a:ext cx="7488416" cy="468001"/>
        </a:xfrm>
        <a:prstGeom prst="roundRect">
          <a:avLst/>
        </a:pr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80000"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Нет необходимости личного посещения налогового органа</a:t>
          </a:r>
          <a:endParaRPr lang="ru-RU" sz="2000" kern="1200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sp:txBody>
      <dsp:txXfrm>
        <a:off x="22846" y="22846"/>
        <a:ext cx="7442724" cy="42230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38DFD3-FD6A-4BE0-AF69-319E0D2C91CF}">
      <dsp:nvSpPr>
        <dsp:cNvPr id="0" name=""/>
        <dsp:cNvSpPr/>
      </dsp:nvSpPr>
      <dsp:spPr>
        <a:xfrm>
          <a:off x="0" y="36778"/>
          <a:ext cx="7470668" cy="468001"/>
        </a:xfrm>
        <a:prstGeom prst="roundRect">
          <a:avLst/>
        </a:pr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80000"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Интуитивно понятный интерфейс заполнения</a:t>
          </a:r>
          <a:endParaRPr lang="ru-RU" sz="2000" kern="1200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sp:txBody>
      <dsp:txXfrm>
        <a:off x="22846" y="59624"/>
        <a:ext cx="7424976" cy="4223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814" tIns="45907" rIns="91814" bIns="45907" rtlCol="0"/>
          <a:lstStyle>
            <a:lvl1pPr algn="l" defTabSz="81964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814" tIns="45907" rIns="91814" bIns="45907" rtlCol="0"/>
          <a:lstStyle>
            <a:lvl1pPr algn="r" defTabSz="81964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9130B82-A11F-426B-8239-1755AD3A290D}" type="datetimeFigureOut">
              <a:rPr lang="ru-RU"/>
              <a:pPr>
                <a:defRPr/>
              </a:pPr>
              <a:t>19.03.2024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14" tIns="45907" rIns="91814" bIns="45907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6712" cy="4473575"/>
          </a:xfrm>
          <a:prstGeom prst="rect">
            <a:avLst/>
          </a:prstGeom>
        </p:spPr>
        <p:txBody>
          <a:bodyPr vert="horz" lIns="91814" tIns="45907" rIns="91814" bIns="45907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lIns="91814" tIns="45907" rIns="91814" bIns="45907" rtlCol="0" anchor="b"/>
          <a:lstStyle>
            <a:lvl1pPr algn="l" defTabSz="81964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wrap="square" lIns="91814" tIns="45907" rIns="91814" bIns="45907" numCol="1" anchor="b" anchorCtr="0" compatLnSpc="1">
            <a:prstTxWarp prst="textNoShape">
              <a:avLst/>
            </a:prstTxWarp>
          </a:bodyPr>
          <a:lstStyle>
            <a:lvl1pPr algn="r" defTabSz="819150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A3F97CB-4BA2-4C97-BC95-684D1A55FA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23310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016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0050" algn="l" defTabSz="8016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01688" algn="l" defTabSz="8016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03325" algn="l" defTabSz="8016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04963" algn="l" defTabSz="8016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07886" algn="l" defTabSz="80315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09471" algn="l" defTabSz="80315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11041" algn="l" defTabSz="80315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12627" algn="l" defTabSz="80315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AEFFAF-42B2-46AF-9009-8A2332E546FF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0362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795021"/>
            <a:ext cx="7772400" cy="1102519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92159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6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3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0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7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4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0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47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54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8352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999" y="778396"/>
            <a:ext cx="7562805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01688">
              <a:defRPr/>
            </a:lvl1pPr>
          </a:lstStyle>
          <a:p>
            <a:pPr>
              <a:defRPr/>
            </a:pPr>
            <a:fld id="{12C909E0-7DD3-4015-892F-BF1EB90F02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052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060BCE9-6B9D-4C5C-B754-9EBDC9741D8E}" type="datetime1">
              <a:rPr lang="ru-RU"/>
              <a:pPr>
                <a:defRPr/>
              </a:pPr>
              <a:t>19.03.2024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374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3" y="204820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3" y="1076328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6803" indent="0">
              <a:buNone/>
              <a:defRPr sz="1100"/>
            </a:lvl2pPr>
            <a:lvl3pPr marL="813603" indent="0">
              <a:buNone/>
              <a:defRPr sz="900"/>
            </a:lvl3pPr>
            <a:lvl4pPr marL="1220401" indent="0">
              <a:buNone/>
              <a:defRPr sz="800"/>
            </a:lvl4pPr>
            <a:lvl5pPr marL="1627201" indent="0">
              <a:buNone/>
              <a:defRPr sz="800"/>
            </a:lvl5pPr>
            <a:lvl6pPr marL="2034006" indent="0">
              <a:buNone/>
              <a:defRPr sz="800"/>
            </a:lvl6pPr>
            <a:lvl7pPr marL="2440808" indent="0">
              <a:buNone/>
              <a:defRPr sz="800"/>
            </a:lvl7pPr>
            <a:lvl8pPr marL="2847605" indent="0">
              <a:buNone/>
              <a:defRPr sz="800"/>
            </a:lvl8pPr>
            <a:lvl9pPr marL="32544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06A5B1A-41BA-43A7-AC73-1A6AC2539227}" type="datetime1">
              <a:rPr lang="ru-RU"/>
              <a:pPr>
                <a:defRPr/>
              </a:pPr>
              <a:t>19.03.2024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831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Autofit/>
          </a:bodyPr>
          <a:lstStyle>
            <a:lvl1pPr marL="0" indent="0">
              <a:buNone/>
              <a:defRPr sz="2900"/>
            </a:lvl1pPr>
            <a:lvl2pPr marL="406803" indent="0">
              <a:buNone/>
              <a:defRPr sz="2500"/>
            </a:lvl2pPr>
            <a:lvl3pPr marL="813603" indent="0">
              <a:buNone/>
              <a:defRPr sz="2100"/>
            </a:lvl3pPr>
            <a:lvl4pPr marL="1220401" indent="0">
              <a:buNone/>
              <a:defRPr sz="1800"/>
            </a:lvl4pPr>
            <a:lvl5pPr marL="1627201" indent="0">
              <a:buNone/>
              <a:defRPr sz="1800"/>
            </a:lvl5pPr>
            <a:lvl6pPr marL="2034006" indent="0">
              <a:buNone/>
              <a:defRPr sz="1800"/>
            </a:lvl6pPr>
            <a:lvl7pPr marL="2440808" indent="0">
              <a:buNone/>
              <a:defRPr sz="1800"/>
            </a:lvl7pPr>
            <a:lvl8pPr marL="2847605" indent="0">
              <a:buNone/>
              <a:defRPr sz="1800"/>
            </a:lvl8pPr>
            <a:lvl9pPr marL="3254409" indent="0">
              <a:buNone/>
              <a:defRPr sz="18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6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6803" indent="0">
              <a:buNone/>
              <a:defRPr sz="1100"/>
            </a:lvl2pPr>
            <a:lvl3pPr marL="813603" indent="0">
              <a:buNone/>
              <a:defRPr sz="900"/>
            </a:lvl3pPr>
            <a:lvl4pPr marL="1220401" indent="0">
              <a:buNone/>
              <a:defRPr sz="800"/>
            </a:lvl4pPr>
            <a:lvl5pPr marL="1627201" indent="0">
              <a:buNone/>
              <a:defRPr sz="800"/>
            </a:lvl5pPr>
            <a:lvl6pPr marL="2034006" indent="0">
              <a:buNone/>
              <a:defRPr sz="800"/>
            </a:lvl6pPr>
            <a:lvl7pPr marL="2440808" indent="0">
              <a:buNone/>
              <a:defRPr sz="800"/>
            </a:lvl7pPr>
            <a:lvl8pPr marL="2847605" indent="0">
              <a:buNone/>
              <a:defRPr sz="800"/>
            </a:lvl8pPr>
            <a:lvl9pPr marL="32544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7A1B63B-0011-42BD-B6FF-128A175D130C}" type="datetime1">
              <a:rPr lang="ru-RU"/>
              <a:pPr>
                <a:defRPr/>
              </a:pPr>
              <a:t>19.03.2024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01688">
              <a:defRPr/>
            </a:lvl1pPr>
          </a:lstStyle>
          <a:p>
            <a:pPr>
              <a:defRPr/>
            </a:pPr>
            <a:fld id="{0CD3DCEC-A747-429E-990B-1FC0F667E5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962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0D2D552-9CA2-4E04-8831-4E210CCD7B2B}" type="datetime1">
              <a:rPr lang="ru-RU"/>
              <a:pPr>
                <a:defRPr/>
              </a:pPr>
              <a:t>19.03.2024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01688">
              <a:defRPr/>
            </a:lvl1pPr>
          </a:lstStyle>
          <a:p>
            <a:pPr>
              <a:defRPr/>
            </a:pPr>
            <a:fld id="{0CA6BDC2-84BB-41E5-AF95-5F8DDA9A63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6677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09"/>
            <a:ext cx="2405063" cy="4838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09"/>
            <a:ext cx="7065962" cy="4838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1B90834-939B-45F7-8A6B-821EB87678A3}" type="datetime1">
              <a:rPr lang="ru-RU"/>
              <a:pPr>
                <a:defRPr/>
              </a:pPr>
              <a:t>19.03.2024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01688">
              <a:defRPr/>
            </a:lvl1pPr>
          </a:lstStyle>
          <a:p>
            <a:pPr>
              <a:defRPr/>
            </a:pPr>
            <a:fld id="{0E2C673C-59F8-46BB-8FBE-E4E0DBECD2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5042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559" y="1598265"/>
            <a:ext cx="7772943" cy="11025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057" y="2914630"/>
            <a:ext cx="6401886" cy="1314221"/>
          </a:xfrm>
        </p:spPr>
        <p:txBody>
          <a:bodyPr/>
          <a:lstStyle>
            <a:lvl1pPr marL="0" indent="0" algn="ctr">
              <a:buNone/>
              <a:defRPr/>
            </a:lvl1pPr>
            <a:lvl2pPr marL="356168" indent="0" algn="ctr">
              <a:buNone/>
              <a:defRPr/>
            </a:lvl2pPr>
            <a:lvl3pPr marL="712340" indent="0" algn="ctr">
              <a:buNone/>
              <a:defRPr/>
            </a:lvl3pPr>
            <a:lvl4pPr marL="1068524" indent="0" algn="ctr">
              <a:buNone/>
              <a:defRPr/>
            </a:lvl4pPr>
            <a:lvl5pPr marL="1424697" indent="0" algn="ctr">
              <a:buNone/>
              <a:defRPr/>
            </a:lvl5pPr>
            <a:lvl6pPr marL="1780872" indent="0" algn="ctr">
              <a:buNone/>
              <a:defRPr/>
            </a:lvl6pPr>
            <a:lvl7pPr marL="2137048" indent="0" algn="ctr">
              <a:buNone/>
              <a:defRPr/>
            </a:lvl7pPr>
            <a:lvl8pPr marL="2493220" indent="0" algn="ctr">
              <a:buNone/>
              <a:defRPr/>
            </a:lvl8pPr>
            <a:lvl9pPr marL="2849393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9F4DE-ACE8-49D9-A3C5-76F72FAA4B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3307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3B0F2-C75C-48E5-A58E-98376309E5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11738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210" y="3305572"/>
            <a:ext cx="7772943" cy="102157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210" y="2180294"/>
            <a:ext cx="7772943" cy="1125242"/>
          </a:xfrm>
        </p:spPr>
        <p:txBody>
          <a:bodyPr anchor="b"/>
          <a:lstStyle>
            <a:lvl1pPr marL="0" indent="0">
              <a:buNone/>
              <a:defRPr sz="1600"/>
            </a:lvl1pPr>
            <a:lvl2pPr marL="356168" indent="0">
              <a:buNone/>
              <a:defRPr sz="1400"/>
            </a:lvl2pPr>
            <a:lvl3pPr marL="712340" indent="0">
              <a:buNone/>
              <a:defRPr sz="1300"/>
            </a:lvl3pPr>
            <a:lvl4pPr marL="1068524" indent="0">
              <a:buNone/>
              <a:defRPr sz="1100"/>
            </a:lvl4pPr>
            <a:lvl5pPr marL="1424697" indent="0">
              <a:buNone/>
              <a:defRPr sz="1100"/>
            </a:lvl5pPr>
            <a:lvl6pPr marL="1780872" indent="0">
              <a:buNone/>
              <a:defRPr sz="1100"/>
            </a:lvl6pPr>
            <a:lvl7pPr marL="2137048" indent="0">
              <a:buNone/>
              <a:defRPr sz="1100"/>
            </a:lvl7pPr>
            <a:lvl8pPr marL="2493220" indent="0">
              <a:buNone/>
              <a:defRPr sz="1100"/>
            </a:lvl8pPr>
            <a:lvl9pPr marL="2849393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323C6-F43E-4BD8-8778-DE8632016F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11117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5848" y="1199761"/>
            <a:ext cx="3606830" cy="362733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53010" y="1199761"/>
            <a:ext cx="3606831" cy="362733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7D867-CFDD-4BA6-9EEC-7EC6C73735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1728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2478491" y="935856"/>
            <a:ext cx="6102883" cy="3580110"/>
          </a:xfrm>
        </p:spPr>
        <p:txBody>
          <a:bodyPr anchor="t">
            <a:normAutofit/>
          </a:bodyPr>
          <a:lstStyle>
            <a:lvl1pPr algn="l">
              <a:lnSpc>
                <a:spcPts val="5391"/>
              </a:lnSpc>
              <a:defRPr sz="4700" b="1">
                <a:solidFill>
                  <a:srgbClr val="8D8C90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94232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502" y="206263"/>
            <a:ext cx="8229057" cy="85743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476" y="1151160"/>
            <a:ext cx="4039867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168" indent="0">
              <a:buNone/>
              <a:defRPr sz="1600" b="1"/>
            </a:lvl2pPr>
            <a:lvl3pPr marL="712340" indent="0">
              <a:buNone/>
              <a:defRPr sz="1400" b="1"/>
            </a:lvl3pPr>
            <a:lvl4pPr marL="1068524" indent="0">
              <a:buNone/>
              <a:defRPr sz="1300" b="1"/>
            </a:lvl4pPr>
            <a:lvl5pPr marL="1424697" indent="0">
              <a:buNone/>
              <a:defRPr sz="1300" b="1"/>
            </a:lvl5pPr>
            <a:lvl6pPr marL="1780872" indent="0">
              <a:buNone/>
              <a:defRPr sz="1300" b="1"/>
            </a:lvl6pPr>
            <a:lvl7pPr marL="2137048" indent="0">
              <a:buNone/>
              <a:defRPr sz="1300" b="1"/>
            </a:lvl7pPr>
            <a:lvl8pPr marL="2493220" indent="0">
              <a:buNone/>
              <a:defRPr sz="1300" b="1"/>
            </a:lvl8pPr>
            <a:lvl9pPr marL="2849393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476" y="1630635"/>
            <a:ext cx="4039867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08" y="1151160"/>
            <a:ext cx="4041225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168" indent="0">
              <a:buNone/>
              <a:defRPr sz="1600" b="1"/>
            </a:lvl2pPr>
            <a:lvl3pPr marL="712340" indent="0">
              <a:buNone/>
              <a:defRPr sz="1400" b="1"/>
            </a:lvl3pPr>
            <a:lvl4pPr marL="1068524" indent="0">
              <a:buNone/>
              <a:defRPr sz="1300" b="1"/>
            </a:lvl4pPr>
            <a:lvl5pPr marL="1424697" indent="0">
              <a:buNone/>
              <a:defRPr sz="1300" b="1"/>
            </a:lvl5pPr>
            <a:lvl6pPr marL="1780872" indent="0">
              <a:buNone/>
              <a:defRPr sz="1300" b="1"/>
            </a:lvl6pPr>
            <a:lvl7pPr marL="2137048" indent="0">
              <a:buNone/>
              <a:defRPr sz="1300" b="1"/>
            </a:lvl7pPr>
            <a:lvl8pPr marL="2493220" indent="0">
              <a:buNone/>
              <a:defRPr sz="1300" b="1"/>
            </a:lvl8pPr>
            <a:lvl9pPr marL="2849393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308" y="1630635"/>
            <a:ext cx="4041225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AE239-764D-4021-9E36-EEF06FCDEE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64558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CE9BF-8E5C-41F6-8A26-D36B220B35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255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24C04-508E-4228-8EAA-3C0DE93D1F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95741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502" y="205211"/>
            <a:ext cx="3008181" cy="871469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612" y="205181"/>
            <a:ext cx="5110921" cy="4389739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502" y="1076656"/>
            <a:ext cx="3008181" cy="3518270"/>
          </a:xfrm>
        </p:spPr>
        <p:txBody>
          <a:bodyPr/>
          <a:lstStyle>
            <a:lvl1pPr marL="0" indent="0">
              <a:buNone/>
              <a:defRPr sz="1100"/>
            </a:lvl1pPr>
            <a:lvl2pPr marL="356168" indent="0">
              <a:buNone/>
              <a:defRPr sz="1000"/>
            </a:lvl2pPr>
            <a:lvl3pPr marL="712340" indent="0">
              <a:buNone/>
              <a:defRPr sz="800"/>
            </a:lvl3pPr>
            <a:lvl4pPr marL="1068524" indent="0">
              <a:buNone/>
              <a:defRPr sz="700"/>
            </a:lvl4pPr>
            <a:lvl5pPr marL="1424697" indent="0">
              <a:buNone/>
              <a:defRPr sz="700"/>
            </a:lvl5pPr>
            <a:lvl6pPr marL="1780872" indent="0">
              <a:buNone/>
              <a:defRPr sz="700"/>
            </a:lvl6pPr>
            <a:lvl7pPr marL="2137048" indent="0">
              <a:buNone/>
              <a:defRPr sz="700"/>
            </a:lvl7pPr>
            <a:lvl8pPr marL="2493220" indent="0">
              <a:buNone/>
              <a:defRPr sz="700"/>
            </a:lvl8pPr>
            <a:lvl9pPr marL="2849393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B2C7F-2279-4D93-BA6F-567208D545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85514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909" y="3600364"/>
            <a:ext cx="5486943" cy="4254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909" y="460032"/>
            <a:ext cx="5486943" cy="3085236"/>
          </a:xfrm>
        </p:spPr>
        <p:txBody>
          <a:bodyPr/>
          <a:lstStyle>
            <a:lvl1pPr marL="0" indent="0">
              <a:buNone/>
              <a:defRPr sz="2500"/>
            </a:lvl1pPr>
            <a:lvl2pPr marL="356168" indent="0">
              <a:buNone/>
              <a:defRPr sz="2300"/>
            </a:lvl2pPr>
            <a:lvl3pPr marL="712340" indent="0">
              <a:buNone/>
              <a:defRPr sz="1900"/>
            </a:lvl3pPr>
            <a:lvl4pPr marL="1068524" indent="0">
              <a:buNone/>
              <a:defRPr sz="1600"/>
            </a:lvl4pPr>
            <a:lvl5pPr marL="1424697" indent="0">
              <a:buNone/>
              <a:defRPr sz="1600"/>
            </a:lvl5pPr>
            <a:lvl6pPr marL="1780872" indent="0">
              <a:buNone/>
              <a:defRPr sz="1600"/>
            </a:lvl6pPr>
            <a:lvl7pPr marL="2137048" indent="0">
              <a:buNone/>
              <a:defRPr sz="1600"/>
            </a:lvl7pPr>
            <a:lvl8pPr marL="2493220" indent="0">
              <a:buNone/>
              <a:defRPr sz="1600"/>
            </a:lvl8pPr>
            <a:lvl9pPr marL="2849393" indent="0">
              <a:buNone/>
              <a:defRPr sz="16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909" y="4025839"/>
            <a:ext cx="5486943" cy="603657"/>
          </a:xfrm>
        </p:spPr>
        <p:txBody>
          <a:bodyPr/>
          <a:lstStyle>
            <a:lvl1pPr marL="0" indent="0">
              <a:buNone/>
              <a:defRPr sz="1100"/>
            </a:lvl1pPr>
            <a:lvl2pPr marL="356168" indent="0">
              <a:buNone/>
              <a:defRPr sz="1000"/>
            </a:lvl2pPr>
            <a:lvl3pPr marL="712340" indent="0">
              <a:buNone/>
              <a:defRPr sz="800"/>
            </a:lvl3pPr>
            <a:lvl4pPr marL="1068524" indent="0">
              <a:buNone/>
              <a:defRPr sz="700"/>
            </a:lvl4pPr>
            <a:lvl5pPr marL="1424697" indent="0">
              <a:buNone/>
              <a:defRPr sz="700"/>
            </a:lvl5pPr>
            <a:lvl6pPr marL="1780872" indent="0">
              <a:buNone/>
              <a:defRPr sz="700"/>
            </a:lvl6pPr>
            <a:lvl7pPr marL="2137048" indent="0">
              <a:buNone/>
              <a:defRPr sz="700"/>
            </a:lvl7pPr>
            <a:lvl8pPr marL="2493220" indent="0">
              <a:buNone/>
              <a:defRPr sz="700"/>
            </a:lvl8pPr>
            <a:lvl9pPr marL="2849393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5E15A-CDDB-4972-B5F9-238EBECD53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04629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7A5F2-7A15-4C3E-B89C-85DDEEB8B1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1601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24510" y="367174"/>
            <a:ext cx="1835316" cy="445993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5850" y="367174"/>
            <a:ext cx="5378344" cy="445993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C0F33-64FC-4CB3-AD7F-D67B9D2288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091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79" y="367186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15879" y="1199761"/>
            <a:ext cx="7343979" cy="3627338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B614B-042A-4BF5-BF14-30B9997647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38932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815879" y="367186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15848" y="1199787"/>
            <a:ext cx="3606830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53010" y="1199787"/>
            <a:ext cx="3606831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815848" y="3064734"/>
            <a:ext cx="3606830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53010" y="3064734"/>
            <a:ext cx="3606831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17E02-A1A1-46E1-96D3-A36BD12B66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60212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815879" y="367174"/>
            <a:ext cx="7343979" cy="44599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5354E-65D8-4F1F-BFC9-572C95073A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9771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5926138" y="3844925"/>
            <a:ext cx="9239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1" tIns="35662" rIns="71321" bIns="35662"/>
          <a:lstStyle>
            <a:lvl1pPr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84"/>
            <a:ext cx="7632700" cy="3206749"/>
          </a:xfrm>
        </p:spPr>
        <p:txBody>
          <a:bodyPr>
            <a:noAutofit/>
          </a:bodyPr>
          <a:lstStyle>
            <a:lvl1pPr marL="283561" indent="0">
              <a:buFontTx/>
              <a:buNone/>
              <a:defRPr b="1">
                <a:latin typeface="+mj-lt"/>
              </a:defRPr>
            </a:lvl1pPr>
            <a:lvl2pPr marL="281089" indent="2485">
              <a:defRPr>
                <a:latin typeface="+mj-lt"/>
              </a:defRPr>
            </a:lvl2pPr>
            <a:lvl3pPr marL="490356" indent="-203079">
              <a:tabLst/>
              <a:defRPr>
                <a:latin typeface="+mj-lt"/>
              </a:defRPr>
            </a:lvl3pPr>
            <a:lvl4pPr marL="0" indent="281089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1189" y="558814"/>
            <a:ext cx="7548638" cy="946151"/>
          </a:xfrm>
        </p:spPr>
        <p:txBody>
          <a:bodyPr/>
          <a:lstStyle>
            <a:lvl1pPr marL="0" marR="0" indent="0" defTabSz="8136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01688">
              <a:defRPr/>
            </a:lvl1pPr>
          </a:lstStyle>
          <a:p>
            <a:pPr>
              <a:defRPr/>
            </a:pPr>
            <a:fld id="{A62AD9B0-A7DC-452B-B0E1-F57CF33C38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16828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557" y="1598262"/>
            <a:ext cx="7772943" cy="11025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057" y="2914630"/>
            <a:ext cx="6401886" cy="1314221"/>
          </a:xfrm>
        </p:spPr>
        <p:txBody>
          <a:bodyPr/>
          <a:lstStyle>
            <a:lvl1pPr marL="0" indent="0" algn="ctr">
              <a:buNone/>
              <a:defRPr/>
            </a:lvl1pPr>
            <a:lvl2pPr marL="356330" indent="0" algn="ctr">
              <a:buNone/>
              <a:defRPr/>
            </a:lvl2pPr>
            <a:lvl3pPr marL="712661" indent="0" algn="ctr">
              <a:buNone/>
              <a:defRPr/>
            </a:lvl3pPr>
            <a:lvl4pPr marL="1069005" indent="0" algn="ctr">
              <a:buNone/>
              <a:defRPr/>
            </a:lvl4pPr>
            <a:lvl5pPr marL="1425339" indent="0" algn="ctr">
              <a:buNone/>
              <a:defRPr/>
            </a:lvl5pPr>
            <a:lvl6pPr marL="1781674" indent="0" algn="ctr">
              <a:buNone/>
              <a:defRPr/>
            </a:lvl6pPr>
            <a:lvl7pPr marL="2138011" indent="0" algn="ctr">
              <a:buNone/>
              <a:defRPr/>
            </a:lvl7pPr>
            <a:lvl8pPr marL="2494345" indent="0" algn="ctr">
              <a:buNone/>
              <a:defRPr/>
            </a:lvl8pPr>
            <a:lvl9pPr marL="2850678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2989A-85E7-4576-B12F-6947845ABE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60034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122F0-756B-4ADE-9DAA-68B9815F6E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52059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208" y="3305569"/>
            <a:ext cx="7772943" cy="102157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208" y="2180294"/>
            <a:ext cx="7772943" cy="1125242"/>
          </a:xfrm>
        </p:spPr>
        <p:txBody>
          <a:bodyPr anchor="b"/>
          <a:lstStyle>
            <a:lvl1pPr marL="0" indent="0">
              <a:buNone/>
              <a:defRPr sz="1600"/>
            </a:lvl1pPr>
            <a:lvl2pPr marL="356330" indent="0">
              <a:buNone/>
              <a:defRPr sz="1400"/>
            </a:lvl2pPr>
            <a:lvl3pPr marL="712661" indent="0">
              <a:buNone/>
              <a:defRPr sz="1300"/>
            </a:lvl3pPr>
            <a:lvl4pPr marL="1069005" indent="0">
              <a:buNone/>
              <a:defRPr sz="1100"/>
            </a:lvl4pPr>
            <a:lvl5pPr marL="1425339" indent="0">
              <a:buNone/>
              <a:defRPr sz="1100"/>
            </a:lvl5pPr>
            <a:lvl6pPr marL="1781674" indent="0">
              <a:buNone/>
              <a:defRPr sz="1100"/>
            </a:lvl6pPr>
            <a:lvl7pPr marL="2138011" indent="0">
              <a:buNone/>
              <a:defRPr sz="1100"/>
            </a:lvl7pPr>
            <a:lvl8pPr marL="2494345" indent="0">
              <a:buNone/>
              <a:defRPr sz="1100"/>
            </a:lvl8pPr>
            <a:lvl9pPr marL="285067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B13D0-09BE-4BD4-93C0-13371970B3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43790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5848" y="1199761"/>
            <a:ext cx="3606830" cy="362733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53010" y="1199761"/>
            <a:ext cx="3606831" cy="362733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1B433-0E64-4626-AA3B-21C2F9AD1D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59054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500" y="206263"/>
            <a:ext cx="8229057" cy="85743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476" y="1151160"/>
            <a:ext cx="4039867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330" indent="0">
              <a:buNone/>
              <a:defRPr sz="1600" b="1"/>
            </a:lvl2pPr>
            <a:lvl3pPr marL="712661" indent="0">
              <a:buNone/>
              <a:defRPr sz="1400" b="1"/>
            </a:lvl3pPr>
            <a:lvl4pPr marL="1069005" indent="0">
              <a:buNone/>
              <a:defRPr sz="1300" b="1"/>
            </a:lvl4pPr>
            <a:lvl5pPr marL="1425339" indent="0">
              <a:buNone/>
              <a:defRPr sz="1300" b="1"/>
            </a:lvl5pPr>
            <a:lvl6pPr marL="1781674" indent="0">
              <a:buNone/>
              <a:defRPr sz="1300" b="1"/>
            </a:lvl6pPr>
            <a:lvl7pPr marL="2138011" indent="0">
              <a:buNone/>
              <a:defRPr sz="1300" b="1"/>
            </a:lvl7pPr>
            <a:lvl8pPr marL="2494345" indent="0">
              <a:buNone/>
              <a:defRPr sz="1300" b="1"/>
            </a:lvl8pPr>
            <a:lvl9pPr marL="2850678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476" y="1630635"/>
            <a:ext cx="4039867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08" y="1151160"/>
            <a:ext cx="4041225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330" indent="0">
              <a:buNone/>
              <a:defRPr sz="1600" b="1"/>
            </a:lvl2pPr>
            <a:lvl3pPr marL="712661" indent="0">
              <a:buNone/>
              <a:defRPr sz="1400" b="1"/>
            </a:lvl3pPr>
            <a:lvl4pPr marL="1069005" indent="0">
              <a:buNone/>
              <a:defRPr sz="1300" b="1"/>
            </a:lvl4pPr>
            <a:lvl5pPr marL="1425339" indent="0">
              <a:buNone/>
              <a:defRPr sz="1300" b="1"/>
            </a:lvl5pPr>
            <a:lvl6pPr marL="1781674" indent="0">
              <a:buNone/>
              <a:defRPr sz="1300" b="1"/>
            </a:lvl6pPr>
            <a:lvl7pPr marL="2138011" indent="0">
              <a:buNone/>
              <a:defRPr sz="1300" b="1"/>
            </a:lvl7pPr>
            <a:lvl8pPr marL="2494345" indent="0">
              <a:buNone/>
              <a:defRPr sz="1300" b="1"/>
            </a:lvl8pPr>
            <a:lvl9pPr marL="2850678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308" y="1630635"/>
            <a:ext cx="4041225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D3DED-4560-400D-95BC-17F5DE607D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85949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427F3-0AE2-437A-94B9-C805B29546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43783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4ADF6-589E-4C9F-A82F-078F71A2B5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73019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99" y="205211"/>
            <a:ext cx="3008181" cy="871469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612" y="205181"/>
            <a:ext cx="5110921" cy="4389739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499" y="1076656"/>
            <a:ext cx="3008181" cy="3518270"/>
          </a:xfrm>
        </p:spPr>
        <p:txBody>
          <a:bodyPr/>
          <a:lstStyle>
            <a:lvl1pPr marL="0" indent="0">
              <a:buNone/>
              <a:defRPr sz="1100"/>
            </a:lvl1pPr>
            <a:lvl2pPr marL="356330" indent="0">
              <a:buNone/>
              <a:defRPr sz="1000"/>
            </a:lvl2pPr>
            <a:lvl3pPr marL="712661" indent="0">
              <a:buNone/>
              <a:defRPr sz="800"/>
            </a:lvl3pPr>
            <a:lvl4pPr marL="1069005" indent="0">
              <a:buNone/>
              <a:defRPr sz="700"/>
            </a:lvl4pPr>
            <a:lvl5pPr marL="1425339" indent="0">
              <a:buNone/>
              <a:defRPr sz="700"/>
            </a:lvl5pPr>
            <a:lvl6pPr marL="1781674" indent="0">
              <a:buNone/>
              <a:defRPr sz="700"/>
            </a:lvl6pPr>
            <a:lvl7pPr marL="2138011" indent="0">
              <a:buNone/>
              <a:defRPr sz="700"/>
            </a:lvl7pPr>
            <a:lvl8pPr marL="2494345" indent="0">
              <a:buNone/>
              <a:defRPr sz="700"/>
            </a:lvl8pPr>
            <a:lvl9pPr marL="2850678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EA0D7-357E-4A46-AC19-F28E41C616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35949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903" y="3600361"/>
            <a:ext cx="5486943" cy="4254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903" y="460032"/>
            <a:ext cx="5486943" cy="3085236"/>
          </a:xfrm>
        </p:spPr>
        <p:txBody>
          <a:bodyPr/>
          <a:lstStyle>
            <a:lvl1pPr marL="0" indent="0">
              <a:buNone/>
              <a:defRPr sz="2500"/>
            </a:lvl1pPr>
            <a:lvl2pPr marL="356330" indent="0">
              <a:buNone/>
              <a:defRPr sz="2300"/>
            </a:lvl2pPr>
            <a:lvl3pPr marL="712661" indent="0">
              <a:buNone/>
              <a:defRPr sz="1900"/>
            </a:lvl3pPr>
            <a:lvl4pPr marL="1069005" indent="0">
              <a:buNone/>
              <a:defRPr sz="1600"/>
            </a:lvl4pPr>
            <a:lvl5pPr marL="1425339" indent="0">
              <a:buNone/>
              <a:defRPr sz="1600"/>
            </a:lvl5pPr>
            <a:lvl6pPr marL="1781674" indent="0">
              <a:buNone/>
              <a:defRPr sz="1600"/>
            </a:lvl6pPr>
            <a:lvl7pPr marL="2138011" indent="0">
              <a:buNone/>
              <a:defRPr sz="1600"/>
            </a:lvl7pPr>
            <a:lvl8pPr marL="2494345" indent="0">
              <a:buNone/>
              <a:defRPr sz="1600"/>
            </a:lvl8pPr>
            <a:lvl9pPr marL="2850678" indent="0">
              <a:buNone/>
              <a:defRPr sz="16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903" y="4025836"/>
            <a:ext cx="5486943" cy="603657"/>
          </a:xfrm>
        </p:spPr>
        <p:txBody>
          <a:bodyPr/>
          <a:lstStyle>
            <a:lvl1pPr marL="0" indent="0">
              <a:buNone/>
              <a:defRPr sz="1100"/>
            </a:lvl1pPr>
            <a:lvl2pPr marL="356330" indent="0">
              <a:buNone/>
              <a:defRPr sz="1000"/>
            </a:lvl2pPr>
            <a:lvl3pPr marL="712661" indent="0">
              <a:buNone/>
              <a:defRPr sz="800"/>
            </a:lvl3pPr>
            <a:lvl4pPr marL="1069005" indent="0">
              <a:buNone/>
              <a:defRPr sz="700"/>
            </a:lvl4pPr>
            <a:lvl5pPr marL="1425339" indent="0">
              <a:buNone/>
              <a:defRPr sz="700"/>
            </a:lvl5pPr>
            <a:lvl6pPr marL="1781674" indent="0">
              <a:buNone/>
              <a:defRPr sz="700"/>
            </a:lvl6pPr>
            <a:lvl7pPr marL="2138011" indent="0">
              <a:buNone/>
              <a:defRPr sz="700"/>
            </a:lvl7pPr>
            <a:lvl8pPr marL="2494345" indent="0">
              <a:buNone/>
              <a:defRPr sz="700"/>
            </a:lvl8pPr>
            <a:lvl9pPr marL="2850678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A492B-89F8-4C75-9BA5-7B14BE81A2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1059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A43FD-E046-4248-9E3D-59FC0A62C7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3364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5926138" y="3844925"/>
            <a:ext cx="9239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1" tIns="35662" rIns="71321" bIns="35662"/>
          <a:lstStyle>
            <a:lvl1pPr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84"/>
            <a:ext cx="7632700" cy="3206749"/>
          </a:xfrm>
        </p:spPr>
        <p:txBody>
          <a:bodyPr>
            <a:noAutofit/>
          </a:bodyPr>
          <a:lstStyle>
            <a:lvl1pPr marL="283561" indent="0">
              <a:buFontTx/>
              <a:buNone/>
              <a:defRPr b="1">
                <a:latin typeface="+mj-lt"/>
              </a:defRPr>
            </a:lvl1pPr>
            <a:lvl2pPr marL="281089" indent="2485">
              <a:defRPr>
                <a:latin typeface="+mj-lt"/>
              </a:defRPr>
            </a:lvl2pPr>
            <a:lvl3pPr marL="490356" indent="-203079">
              <a:tabLst/>
              <a:defRPr>
                <a:latin typeface="+mj-lt"/>
              </a:defRPr>
            </a:lvl3pPr>
            <a:lvl4pPr marL="0" indent="281089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1210" y="558801"/>
            <a:ext cx="7632699" cy="946150"/>
          </a:xfrm>
        </p:spPr>
        <p:txBody>
          <a:bodyPr>
            <a:noAutofit/>
          </a:bodyPr>
          <a:lstStyle>
            <a:lvl1pPr marL="0" marR="0" indent="0" defTabSz="8136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01688">
              <a:defRPr/>
            </a:lvl1pPr>
          </a:lstStyle>
          <a:p>
            <a:pPr>
              <a:defRPr/>
            </a:pPr>
            <a:fld id="{0FB36D6B-F53E-4BF6-B9D0-4D1B3C4BAD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27469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24510" y="367174"/>
            <a:ext cx="1835316" cy="445993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5850" y="367174"/>
            <a:ext cx="5378344" cy="445993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9DB84-39DD-435C-98AD-EE965E2D38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0748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73" y="367183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15873" y="1199761"/>
            <a:ext cx="7343979" cy="3627338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59636-20D0-4768-A833-F1B425BC9B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14399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815873" y="367183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15848" y="1199784"/>
            <a:ext cx="3606830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53010" y="1199784"/>
            <a:ext cx="3606831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815848" y="3064734"/>
            <a:ext cx="3606830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53010" y="3064734"/>
            <a:ext cx="3606831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459BD-47EA-4868-A3A2-5C6EE2896E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38567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815873" y="367174"/>
            <a:ext cx="7343979" cy="44599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A33A4-0232-4DDB-B5BC-5C0D80F6A8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10935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552" y="1598258"/>
            <a:ext cx="7772943" cy="11025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057" y="2914630"/>
            <a:ext cx="6401886" cy="1314221"/>
          </a:xfrm>
        </p:spPr>
        <p:txBody>
          <a:bodyPr/>
          <a:lstStyle>
            <a:lvl1pPr marL="0" indent="0" algn="ctr">
              <a:buNone/>
              <a:defRPr/>
            </a:lvl1pPr>
            <a:lvl2pPr marL="356546" indent="0" algn="ctr">
              <a:buNone/>
              <a:defRPr/>
            </a:lvl2pPr>
            <a:lvl3pPr marL="713089" indent="0" algn="ctr">
              <a:buNone/>
              <a:defRPr/>
            </a:lvl3pPr>
            <a:lvl4pPr marL="1069648" indent="0" algn="ctr">
              <a:buNone/>
              <a:defRPr/>
            </a:lvl4pPr>
            <a:lvl5pPr marL="1426195" indent="0" algn="ctr">
              <a:buNone/>
              <a:defRPr/>
            </a:lvl5pPr>
            <a:lvl6pPr marL="1782745" indent="0" algn="ctr">
              <a:buNone/>
              <a:defRPr/>
            </a:lvl6pPr>
            <a:lvl7pPr marL="2139296" indent="0" algn="ctr">
              <a:buNone/>
              <a:defRPr/>
            </a:lvl7pPr>
            <a:lvl8pPr marL="2495845" indent="0" algn="ctr">
              <a:buNone/>
              <a:defRPr/>
            </a:lvl8pPr>
            <a:lvl9pPr marL="2852392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E048D-BCB2-4AA7-A4C4-EEB0757A0C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4017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F8E80-F769-41C8-8D87-8AA9104600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03897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203" y="3305565"/>
            <a:ext cx="7772943" cy="102157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203" y="2180294"/>
            <a:ext cx="7772943" cy="1125242"/>
          </a:xfrm>
        </p:spPr>
        <p:txBody>
          <a:bodyPr anchor="b"/>
          <a:lstStyle>
            <a:lvl1pPr marL="0" indent="0">
              <a:buNone/>
              <a:defRPr sz="1600"/>
            </a:lvl1pPr>
            <a:lvl2pPr marL="356546" indent="0">
              <a:buNone/>
              <a:defRPr sz="1400"/>
            </a:lvl2pPr>
            <a:lvl3pPr marL="713089" indent="0">
              <a:buNone/>
              <a:defRPr sz="1300"/>
            </a:lvl3pPr>
            <a:lvl4pPr marL="1069648" indent="0">
              <a:buNone/>
              <a:defRPr sz="1100"/>
            </a:lvl4pPr>
            <a:lvl5pPr marL="1426195" indent="0">
              <a:buNone/>
              <a:defRPr sz="1100"/>
            </a:lvl5pPr>
            <a:lvl6pPr marL="1782745" indent="0">
              <a:buNone/>
              <a:defRPr sz="1100"/>
            </a:lvl6pPr>
            <a:lvl7pPr marL="2139296" indent="0">
              <a:buNone/>
              <a:defRPr sz="1100"/>
            </a:lvl7pPr>
            <a:lvl8pPr marL="2495845" indent="0">
              <a:buNone/>
              <a:defRPr sz="1100"/>
            </a:lvl8pPr>
            <a:lvl9pPr marL="285239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C55CA-E7DF-40DF-8A20-9AADF3078A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23398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5848" y="1199761"/>
            <a:ext cx="3606830" cy="362733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53010" y="1199761"/>
            <a:ext cx="3606831" cy="362733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AA9EE-58FB-4C1C-8B78-49FBE09F23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89689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95" y="206263"/>
            <a:ext cx="8229057" cy="85743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476" y="1151160"/>
            <a:ext cx="4039867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546" indent="0">
              <a:buNone/>
              <a:defRPr sz="1600" b="1"/>
            </a:lvl2pPr>
            <a:lvl3pPr marL="713089" indent="0">
              <a:buNone/>
              <a:defRPr sz="1400" b="1"/>
            </a:lvl3pPr>
            <a:lvl4pPr marL="1069648" indent="0">
              <a:buNone/>
              <a:defRPr sz="1300" b="1"/>
            </a:lvl4pPr>
            <a:lvl5pPr marL="1426195" indent="0">
              <a:buNone/>
              <a:defRPr sz="1300" b="1"/>
            </a:lvl5pPr>
            <a:lvl6pPr marL="1782745" indent="0">
              <a:buNone/>
              <a:defRPr sz="1300" b="1"/>
            </a:lvl6pPr>
            <a:lvl7pPr marL="2139296" indent="0">
              <a:buNone/>
              <a:defRPr sz="1300" b="1"/>
            </a:lvl7pPr>
            <a:lvl8pPr marL="2495845" indent="0">
              <a:buNone/>
              <a:defRPr sz="1300" b="1"/>
            </a:lvl8pPr>
            <a:lvl9pPr marL="2852392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476" y="1630635"/>
            <a:ext cx="4039867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08" y="1151160"/>
            <a:ext cx="4041225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546" indent="0">
              <a:buNone/>
              <a:defRPr sz="1600" b="1"/>
            </a:lvl2pPr>
            <a:lvl3pPr marL="713089" indent="0">
              <a:buNone/>
              <a:defRPr sz="1400" b="1"/>
            </a:lvl3pPr>
            <a:lvl4pPr marL="1069648" indent="0">
              <a:buNone/>
              <a:defRPr sz="1300" b="1"/>
            </a:lvl4pPr>
            <a:lvl5pPr marL="1426195" indent="0">
              <a:buNone/>
              <a:defRPr sz="1300" b="1"/>
            </a:lvl5pPr>
            <a:lvl6pPr marL="1782745" indent="0">
              <a:buNone/>
              <a:defRPr sz="1300" b="1"/>
            </a:lvl6pPr>
            <a:lvl7pPr marL="2139296" indent="0">
              <a:buNone/>
              <a:defRPr sz="1300" b="1"/>
            </a:lvl7pPr>
            <a:lvl8pPr marL="2495845" indent="0">
              <a:buNone/>
              <a:defRPr sz="1300" b="1"/>
            </a:lvl8pPr>
            <a:lvl9pPr marL="2852392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308" y="1630635"/>
            <a:ext cx="4041225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9E4C0-5872-44FA-B657-8CD5EB30ED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47567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D2C2D-1B20-4D94-AACE-89DEDC1582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7962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84"/>
            <a:ext cx="7632700" cy="3206749"/>
          </a:xfrm>
        </p:spPr>
        <p:txBody>
          <a:bodyPr>
            <a:noAutofit/>
          </a:bodyPr>
          <a:lstStyle>
            <a:lvl1pPr marL="283561" indent="0">
              <a:buFontTx/>
              <a:buNone/>
              <a:defRPr b="1">
                <a:latin typeface="+mj-lt"/>
              </a:defRPr>
            </a:lvl1pPr>
            <a:lvl2pPr marL="283561" indent="0">
              <a:defRPr>
                <a:latin typeface="+mj-lt"/>
              </a:defRPr>
            </a:lvl2pPr>
            <a:lvl3pPr marL="490356" indent="-203079">
              <a:defRPr>
                <a:latin typeface="+mj-lt"/>
              </a:defRPr>
            </a:lvl3pPr>
            <a:lvl4pPr marL="0" indent="281089">
              <a:defRPr>
                <a:latin typeface="+mj-lt"/>
              </a:defRPr>
            </a:lvl4pPr>
            <a:lvl5pPr marL="1119397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210" y="558801"/>
            <a:ext cx="7632699" cy="946150"/>
          </a:xfrm>
        </p:spPr>
        <p:txBody>
          <a:bodyPr>
            <a:noAutofit/>
          </a:bodyPr>
          <a:lstStyle>
            <a:lvl1pPr marL="0" marR="0" indent="0" defTabSz="8136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01688">
              <a:defRPr/>
            </a:lvl1pPr>
          </a:lstStyle>
          <a:p>
            <a:pPr>
              <a:defRPr/>
            </a:pPr>
            <a:fld id="{EC83A644-2ED3-4BFB-8B34-F5AA872B13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75186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15579-0ADB-4C91-855D-66E926F3B1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88370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96" y="205199"/>
            <a:ext cx="3008181" cy="871469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612" y="205181"/>
            <a:ext cx="5110921" cy="4389739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496" y="1076656"/>
            <a:ext cx="3008181" cy="3518270"/>
          </a:xfrm>
        </p:spPr>
        <p:txBody>
          <a:bodyPr/>
          <a:lstStyle>
            <a:lvl1pPr marL="0" indent="0">
              <a:buNone/>
              <a:defRPr sz="1100"/>
            </a:lvl1pPr>
            <a:lvl2pPr marL="356546" indent="0">
              <a:buNone/>
              <a:defRPr sz="1000"/>
            </a:lvl2pPr>
            <a:lvl3pPr marL="713089" indent="0">
              <a:buNone/>
              <a:defRPr sz="800"/>
            </a:lvl3pPr>
            <a:lvl4pPr marL="1069648" indent="0">
              <a:buNone/>
              <a:defRPr sz="700"/>
            </a:lvl4pPr>
            <a:lvl5pPr marL="1426195" indent="0">
              <a:buNone/>
              <a:defRPr sz="700"/>
            </a:lvl5pPr>
            <a:lvl6pPr marL="1782745" indent="0">
              <a:buNone/>
              <a:defRPr sz="700"/>
            </a:lvl6pPr>
            <a:lvl7pPr marL="2139296" indent="0">
              <a:buNone/>
              <a:defRPr sz="700"/>
            </a:lvl7pPr>
            <a:lvl8pPr marL="2495845" indent="0">
              <a:buNone/>
              <a:defRPr sz="700"/>
            </a:lvl8pPr>
            <a:lvl9pPr marL="2852392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84E14-0AE7-4824-B0B9-36D147EE5C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28945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903" y="3600358"/>
            <a:ext cx="5486943" cy="4254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903" y="460032"/>
            <a:ext cx="5486943" cy="3085236"/>
          </a:xfrm>
        </p:spPr>
        <p:txBody>
          <a:bodyPr/>
          <a:lstStyle>
            <a:lvl1pPr marL="0" indent="0">
              <a:buNone/>
              <a:defRPr sz="2500"/>
            </a:lvl1pPr>
            <a:lvl2pPr marL="356546" indent="0">
              <a:buNone/>
              <a:defRPr sz="2300"/>
            </a:lvl2pPr>
            <a:lvl3pPr marL="713089" indent="0">
              <a:buNone/>
              <a:defRPr sz="1900"/>
            </a:lvl3pPr>
            <a:lvl4pPr marL="1069648" indent="0">
              <a:buNone/>
              <a:defRPr sz="1600"/>
            </a:lvl4pPr>
            <a:lvl5pPr marL="1426195" indent="0">
              <a:buNone/>
              <a:defRPr sz="1600"/>
            </a:lvl5pPr>
            <a:lvl6pPr marL="1782745" indent="0">
              <a:buNone/>
              <a:defRPr sz="1600"/>
            </a:lvl6pPr>
            <a:lvl7pPr marL="2139296" indent="0">
              <a:buNone/>
              <a:defRPr sz="1600"/>
            </a:lvl7pPr>
            <a:lvl8pPr marL="2495845" indent="0">
              <a:buNone/>
              <a:defRPr sz="1600"/>
            </a:lvl8pPr>
            <a:lvl9pPr marL="2852392" indent="0">
              <a:buNone/>
              <a:defRPr sz="16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903" y="4025833"/>
            <a:ext cx="5486943" cy="603657"/>
          </a:xfrm>
        </p:spPr>
        <p:txBody>
          <a:bodyPr/>
          <a:lstStyle>
            <a:lvl1pPr marL="0" indent="0">
              <a:buNone/>
              <a:defRPr sz="1100"/>
            </a:lvl1pPr>
            <a:lvl2pPr marL="356546" indent="0">
              <a:buNone/>
              <a:defRPr sz="1000"/>
            </a:lvl2pPr>
            <a:lvl3pPr marL="713089" indent="0">
              <a:buNone/>
              <a:defRPr sz="800"/>
            </a:lvl3pPr>
            <a:lvl4pPr marL="1069648" indent="0">
              <a:buNone/>
              <a:defRPr sz="700"/>
            </a:lvl4pPr>
            <a:lvl5pPr marL="1426195" indent="0">
              <a:buNone/>
              <a:defRPr sz="700"/>
            </a:lvl5pPr>
            <a:lvl6pPr marL="1782745" indent="0">
              <a:buNone/>
              <a:defRPr sz="700"/>
            </a:lvl6pPr>
            <a:lvl7pPr marL="2139296" indent="0">
              <a:buNone/>
              <a:defRPr sz="700"/>
            </a:lvl7pPr>
            <a:lvl8pPr marL="2495845" indent="0">
              <a:buNone/>
              <a:defRPr sz="700"/>
            </a:lvl8pPr>
            <a:lvl9pPr marL="2852392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F9C9D-1793-41AC-B815-11804F1A0B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35370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C4EC1-CC8B-46D3-9290-2C4A8E488C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01399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24510" y="367174"/>
            <a:ext cx="1835316" cy="445993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5850" y="367174"/>
            <a:ext cx="5378344" cy="445993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A88F6-95D9-4353-863B-D1AF5A9242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47091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72" y="367180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15872" y="1199761"/>
            <a:ext cx="7343979" cy="3627338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B2DAD-6AFA-45CD-9101-5E0C6A7C05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14748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815872" y="367180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15848" y="1199780"/>
            <a:ext cx="3606830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53010" y="1199780"/>
            <a:ext cx="3606831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815848" y="3064734"/>
            <a:ext cx="3606830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53010" y="3064734"/>
            <a:ext cx="3606831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287C4-8F1C-42AF-BC87-907CBBF9A6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7105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815872" y="367174"/>
            <a:ext cx="7343979" cy="44599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3FBE3-CA7C-4B27-83FA-C29AC0CF19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02481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540" y="1598254"/>
            <a:ext cx="7772943" cy="11025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057" y="2914614"/>
            <a:ext cx="6401886" cy="1314222"/>
          </a:xfrm>
        </p:spPr>
        <p:txBody>
          <a:bodyPr/>
          <a:lstStyle>
            <a:lvl1pPr marL="0" indent="0" algn="ctr">
              <a:buNone/>
              <a:defRPr/>
            </a:lvl1pPr>
            <a:lvl2pPr marL="357266" indent="0" algn="ctr">
              <a:buNone/>
              <a:defRPr/>
            </a:lvl2pPr>
            <a:lvl3pPr marL="714529" indent="0" algn="ctr">
              <a:buNone/>
              <a:defRPr/>
            </a:lvl3pPr>
            <a:lvl4pPr marL="1071804" indent="0" algn="ctr">
              <a:buNone/>
              <a:defRPr/>
            </a:lvl4pPr>
            <a:lvl5pPr marL="1429071" indent="0" algn="ctr">
              <a:buNone/>
              <a:defRPr/>
            </a:lvl5pPr>
            <a:lvl6pPr marL="1786338" indent="0" algn="ctr">
              <a:buNone/>
              <a:defRPr/>
            </a:lvl6pPr>
            <a:lvl7pPr marL="2143605" indent="0" algn="ctr">
              <a:buNone/>
              <a:defRPr/>
            </a:lvl7pPr>
            <a:lvl8pPr marL="2500873" indent="0" algn="ctr">
              <a:buNone/>
              <a:defRPr/>
            </a:lvl8pPr>
            <a:lvl9pPr marL="285814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6FF45-C2D6-476E-949B-808BF422C0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17827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E6930-3F90-46FE-BFE7-D3A409FC3C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2865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84"/>
            <a:ext cx="7632700" cy="3206749"/>
          </a:xfrm>
        </p:spPr>
        <p:txBody>
          <a:bodyPr>
            <a:noAutofit/>
          </a:bodyPr>
          <a:lstStyle>
            <a:lvl1pPr marL="283561" indent="0">
              <a:buFontTx/>
              <a:buNone/>
              <a:defRPr b="1">
                <a:latin typeface="+mj-lt"/>
              </a:defRPr>
            </a:lvl1pPr>
            <a:lvl2pPr marL="283561" indent="0">
              <a:defRPr>
                <a:latin typeface="+mj-lt"/>
              </a:defRPr>
            </a:lvl2pPr>
            <a:lvl3pPr marL="490356" indent="-203079">
              <a:defRPr>
                <a:latin typeface="+mj-lt"/>
              </a:defRPr>
            </a:lvl3pPr>
            <a:lvl4pPr marL="0" indent="281089">
              <a:defRPr>
                <a:latin typeface="+mj-lt"/>
              </a:defRPr>
            </a:lvl4pPr>
            <a:lvl5pPr marL="1119397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210" y="558801"/>
            <a:ext cx="7632699" cy="946150"/>
          </a:xfrm>
        </p:spPr>
        <p:txBody>
          <a:bodyPr>
            <a:noAutofit/>
          </a:bodyPr>
          <a:lstStyle>
            <a:lvl1pPr marL="0" marR="0" indent="0" defTabSz="8136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01688">
              <a:defRPr/>
            </a:lvl1pPr>
          </a:lstStyle>
          <a:p>
            <a:pPr>
              <a:defRPr/>
            </a:pPr>
            <a:fld id="{0146727E-6025-419F-BFC0-3F6F048E13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90929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191" y="3305555"/>
            <a:ext cx="7772943" cy="102157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191" y="2180294"/>
            <a:ext cx="7772943" cy="1125242"/>
          </a:xfrm>
        </p:spPr>
        <p:txBody>
          <a:bodyPr anchor="b"/>
          <a:lstStyle>
            <a:lvl1pPr marL="0" indent="0">
              <a:buNone/>
              <a:defRPr sz="1600"/>
            </a:lvl1pPr>
            <a:lvl2pPr marL="357266" indent="0">
              <a:buNone/>
              <a:defRPr sz="1400"/>
            </a:lvl2pPr>
            <a:lvl3pPr marL="714529" indent="0">
              <a:buNone/>
              <a:defRPr sz="1300"/>
            </a:lvl3pPr>
            <a:lvl4pPr marL="1071804" indent="0">
              <a:buNone/>
              <a:defRPr sz="1100"/>
            </a:lvl4pPr>
            <a:lvl5pPr marL="1429071" indent="0">
              <a:buNone/>
              <a:defRPr sz="1100"/>
            </a:lvl5pPr>
            <a:lvl6pPr marL="1786338" indent="0">
              <a:buNone/>
              <a:defRPr sz="1100"/>
            </a:lvl6pPr>
            <a:lvl7pPr marL="2143605" indent="0">
              <a:buNone/>
              <a:defRPr sz="1100"/>
            </a:lvl7pPr>
            <a:lvl8pPr marL="2500873" indent="0">
              <a:buNone/>
              <a:defRPr sz="1100"/>
            </a:lvl8pPr>
            <a:lvl9pPr marL="285814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BFB77-84F3-4C11-8F53-63A218026D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95753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5848" y="1199764"/>
            <a:ext cx="3606830" cy="3627339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53010" y="1199764"/>
            <a:ext cx="3606831" cy="3627339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B0546-9D0A-4F4A-BA42-ADCE629CAA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7670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83" y="206260"/>
            <a:ext cx="8229057" cy="85743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476" y="1151160"/>
            <a:ext cx="4039867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7266" indent="0">
              <a:buNone/>
              <a:defRPr sz="1600" b="1"/>
            </a:lvl2pPr>
            <a:lvl3pPr marL="714529" indent="0">
              <a:buNone/>
              <a:defRPr sz="1400" b="1"/>
            </a:lvl3pPr>
            <a:lvl4pPr marL="1071804" indent="0">
              <a:buNone/>
              <a:defRPr sz="1300" b="1"/>
            </a:lvl4pPr>
            <a:lvl5pPr marL="1429071" indent="0">
              <a:buNone/>
              <a:defRPr sz="1300" b="1"/>
            </a:lvl5pPr>
            <a:lvl6pPr marL="1786338" indent="0">
              <a:buNone/>
              <a:defRPr sz="1300" b="1"/>
            </a:lvl6pPr>
            <a:lvl7pPr marL="2143605" indent="0">
              <a:buNone/>
              <a:defRPr sz="1300" b="1"/>
            </a:lvl7pPr>
            <a:lvl8pPr marL="2500873" indent="0">
              <a:buNone/>
              <a:defRPr sz="1300" b="1"/>
            </a:lvl8pPr>
            <a:lvl9pPr marL="285814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476" y="1630635"/>
            <a:ext cx="4039867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08" y="1151160"/>
            <a:ext cx="4041225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7266" indent="0">
              <a:buNone/>
              <a:defRPr sz="1600" b="1"/>
            </a:lvl2pPr>
            <a:lvl3pPr marL="714529" indent="0">
              <a:buNone/>
              <a:defRPr sz="1400" b="1"/>
            </a:lvl3pPr>
            <a:lvl4pPr marL="1071804" indent="0">
              <a:buNone/>
              <a:defRPr sz="1300" b="1"/>
            </a:lvl4pPr>
            <a:lvl5pPr marL="1429071" indent="0">
              <a:buNone/>
              <a:defRPr sz="1300" b="1"/>
            </a:lvl5pPr>
            <a:lvl6pPr marL="1786338" indent="0">
              <a:buNone/>
              <a:defRPr sz="1300" b="1"/>
            </a:lvl6pPr>
            <a:lvl7pPr marL="2143605" indent="0">
              <a:buNone/>
              <a:defRPr sz="1300" b="1"/>
            </a:lvl7pPr>
            <a:lvl8pPr marL="2500873" indent="0">
              <a:buNone/>
              <a:defRPr sz="1300" b="1"/>
            </a:lvl8pPr>
            <a:lvl9pPr marL="285814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308" y="1630635"/>
            <a:ext cx="4041225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3D58F-C68D-4FE5-9832-8D2C19F7A5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17122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8017F-7E53-43EE-A746-E6F6295933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04172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EB5D8-CF4C-4911-B5ED-A8B3872C77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56769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83" y="205199"/>
            <a:ext cx="3008181" cy="871469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612" y="205181"/>
            <a:ext cx="5110921" cy="4389739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483" y="1076650"/>
            <a:ext cx="3008181" cy="3518270"/>
          </a:xfrm>
        </p:spPr>
        <p:txBody>
          <a:bodyPr/>
          <a:lstStyle>
            <a:lvl1pPr marL="0" indent="0">
              <a:buNone/>
              <a:defRPr sz="1100"/>
            </a:lvl1pPr>
            <a:lvl2pPr marL="357266" indent="0">
              <a:buNone/>
              <a:defRPr sz="900"/>
            </a:lvl2pPr>
            <a:lvl3pPr marL="714529" indent="0">
              <a:buNone/>
              <a:defRPr sz="800"/>
            </a:lvl3pPr>
            <a:lvl4pPr marL="1071804" indent="0">
              <a:buNone/>
              <a:defRPr sz="700"/>
            </a:lvl4pPr>
            <a:lvl5pPr marL="1429071" indent="0">
              <a:buNone/>
              <a:defRPr sz="700"/>
            </a:lvl5pPr>
            <a:lvl6pPr marL="1786338" indent="0">
              <a:buNone/>
              <a:defRPr sz="700"/>
            </a:lvl6pPr>
            <a:lvl7pPr marL="2143605" indent="0">
              <a:buNone/>
              <a:defRPr sz="700"/>
            </a:lvl7pPr>
            <a:lvl8pPr marL="2500873" indent="0">
              <a:buNone/>
              <a:defRPr sz="700"/>
            </a:lvl8pPr>
            <a:lvl9pPr marL="285814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E905D-C71D-48E7-90CD-417586D16B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9647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889" y="3600352"/>
            <a:ext cx="5486943" cy="4254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889" y="460032"/>
            <a:ext cx="5486943" cy="3085236"/>
          </a:xfrm>
        </p:spPr>
        <p:txBody>
          <a:bodyPr/>
          <a:lstStyle>
            <a:lvl1pPr marL="0" indent="0">
              <a:buNone/>
              <a:defRPr sz="2500"/>
            </a:lvl1pPr>
            <a:lvl2pPr marL="357266" indent="0">
              <a:buNone/>
              <a:defRPr sz="2200"/>
            </a:lvl2pPr>
            <a:lvl3pPr marL="714529" indent="0">
              <a:buNone/>
              <a:defRPr sz="1900"/>
            </a:lvl3pPr>
            <a:lvl4pPr marL="1071804" indent="0">
              <a:buNone/>
              <a:defRPr sz="1600"/>
            </a:lvl4pPr>
            <a:lvl5pPr marL="1429071" indent="0">
              <a:buNone/>
              <a:defRPr sz="1600"/>
            </a:lvl5pPr>
            <a:lvl6pPr marL="1786338" indent="0">
              <a:buNone/>
              <a:defRPr sz="1600"/>
            </a:lvl6pPr>
            <a:lvl7pPr marL="2143605" indent="0">
              <a:buNone/>
              <a:defRPr sz="1600"/>
            </a:lvl7pPr>
            <a:lvl8pPr marL="2500873" indent="0">
              <a:buNone/>
              <a:defRPr sz="1600"/>
            </a:lvl8pPr>
            <a:lvl9pPr marL="2858140" indent="0">
              <a:buNone/>
              <a:defRPr sz="16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889" y="4025827"/>
            <a:ext cx="5486943" cy="603657"/>
          </a:xfrm>
        </p:spPr>
        <p:txBody>
          <a:bodyPr/>
          <a:lstStyle>
            <a:lvl1pPr marL="0" indent="0">
              <a:buNone/>
              <a:defRPr sz="1100"/>
            </a:lvl1pPr>
            <a:lvl2pPr marL="357266" indent="0">
              <a:buNone/>
              <a:defRPr sz="900"/>
            </a:lvl2pPr>
            <a:lvl3pPr marL="714529" indent="0">
              <a:buNone/>
              <a:defRPr sz="800"/>
            </a:lvl3pPr>
            <a:lvl4pPr marL="1071804" indent="0">
              <a:buNone/>
              <a:defRPr sz="700"/>
            </a:lvl4pPr>
            <a:lvl5pPr marL="1429071" indent="0">
              <a:buNone/>
              <a:defRPr sz="700"/>
            </a:lvl5pPr>
            <a:lvl6pPr marL="1786338" indent="0">
              <a:buNone/>
              <a:defRPr sz="700"/>
            </a:lvl6pPr>
            <a:lvl7pPr marL="2143605" indent="0">
              <a:buNone/>
              <a:defRPr sz="700"/>
            </a:lvl7pPr>
            <a:lvl8pPr marL="2500873" indent="0">
              <a:buNone/>
              <a:defRPr sz="700"/>
            </a:lvl8pPr>
            <a:lvl9pPr marL="285814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79FD5-2C00-4DEB-87BE-370A2D4D01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46765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1D53C-D646-4FAF-AFA3-8989883DAF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50130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24510" y="367165"/>
            <a:ext cx="1835316" cy="445993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5850" y="367165"/>
            <a:ext cx="5378344" cy="445993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DDC08-5289-4888-ACE4-2D04EDAECB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617526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9" y="367173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15859" y="1199764"/>
            <a:ext cx="7343979" cy="3627339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8FF20-CFA9-4E3C-AC78-AE5EFD4865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9106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7046" y="1478188"/>
            <a:ext cx="5736842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7046" y="353047"/>
            <a:ext cx="5736842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68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36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040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2720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3400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080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4760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5440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5327336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815859" y="367173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15848" y="1199776"/>
            <a:ext cx="3606830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53010" y="1199776"/>
            <a:ext cx="3606831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815848" y="3064732"/>
            <a:ext cx="3606830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53010" y="3064732"/>
            <a:ext cx="3606831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5FA11-5AE4-4F91-AA7D-8ECE927EC6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50539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815859" y="367165"/>
            <a:ext cx="7343979" cy="44599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227D-23CF-43A3-86B2-237668EB4C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70051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529" y="1598232"/>
            <a:ext cx="7772943" cy="11025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057" y="2914614"/>
            <a:ext cx="6401886" cy="1314222"/>
          </a:xfrm>
        </p:spPr>
        <p:txBody>
          <a:bodyPr/>
          <a:lstStyle>
            <a:lvl1pPr marL="0" indent="0" algn="ctr">
              <a:buNone/>
              <a:defRPr/>
            </a:lvl1pPr>
            <a:lvl2pPr marL="357805" indent="0" algn="ctr">
              <a:buNone/>
              <a:defRPr/>
            </a:lvl2pPr>
            <a:lvl3pPr marL="715609" indent="0" algn="ctr">
              <a:buNone/>
              <a:defRPr/>
            </a:lvl3pPr>
            <a:lvl4pPr marL="1073414" indent="0" algn="ctr">
              <a:buNone/>
              <a:defRPr/>
            </a:lvl4pPr>
            <a:lvl5pPr marL="1431219" indent="0" algn="ctr">
              <a:buNone/>
              <a:defRPr/>
            </a:lvl5pPr>
            <a:lvl6pPr marL="1789024" indent="0" algn="ctr">
              <a:buNone/>
              <a:defRPr/>
            </a:lvl6pPr>
            <a:lvl7pPr marL="2146828" indent="0" algn="ctr">
              <a:buNone/>
              <a:defRPr/>
            </a:lvl7pPr>
            <a:lvl8pPr marL="2504633" indent="0" algn="ctr">
              <a:buNone/>
              <a:defRPr/>
            </a:lvl8pPr>
            <a:lvl9pPr marL="2862438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8C650-4ADE-40CC-B86B-7DC8AF7678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07357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CF3A0-A527-4563-B717-D2CDD23015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36835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181" y="3305533"/>
            <a:ext cx="7772943" cy="102157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181" y="2180292"/>
            <a:ext cx="7772943" cy="1125242"/>
          </a:xfrm>
        </p:spPr>
        <p:txBody>
          <a:bodyPr anchor="b"/>
          <a:lstStyle>
            <a:lvl1pPr marL="0" indent="0">
              <a:buNone/>
              <a:defRPr sz="1600"/>
            </a:lvl1pPr>
            <a:lvl2pPr marL="357805" indent="0">
              <a:buNone/>
              <a:defRPr sz="1400"/>
            </a:lvl2pPr>
            <a:lvl3pPr marL="715609" indent="0">
              <a:buNone/>
              <a:defRPr sz="1300"/>
            </a:lvl3pPr>
            <a:lvl4pPr marL="1073414" indent="0">
              <a:buNone/>
              <a:defRPr sz="1100"/>
            </a:lvl4pPr>
            <a:lvl5pPr marL="1431219" indent="0">
              <a:buNone/>
              <a:defRPr sz="1100"/>
            </a:lvl5pPr>
            <a:lvl6pPr marL="1789024" indent="0">
              <a:buNone/>
              <a:defRPr sz="1100"/>
            </a:lvl6pPr>
            <a:lvl7pPr marL="2146828" indent="0">
              <a:buNone/>
              <a:defRPr sz="1100"/>
            </a:lvl7pPr>
            <a:lvl8pPr marL="2504633" indent="0">
              <a:buNone/>
              <a:defRPr sz="1100"/>
            </a:lvl8pPr>
            <a:lvl9pPr marL="28624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284B6-8C53-4537-932D-F59CF77A7D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751066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5848" y="1199754"/>
            <a:ext cx="3606830" cy="3627339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52995" y="1199754"/>
            <a:ext cx="3606831" cy="3627339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662EC-3282-4AC7-94B0-C5B8CC430D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320197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72" y="206259"/>
            <a:ext cx="8229057" cy="85743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472" y="1151159"/>
            <a:ext cx="4039867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7805" indent="0">
              <a:buNone/>
              <a:defRPr sz="1600" b="1"/>
            </a:lvl2pPr>
            <a:lvl3pPr marL="715609" indent="0">
              <a:buNone/>
              <a:defRPr sz="1400" b="1"/>
            </a:lvl3pPr>
            <a:lvl4pPr marL="1073414" indent="0">
              <a:buNone/>
              <a:defRPr sz="1300" b="1"/>
            </a:lvl4pPr>
            <a:lvl5pPr marL="1431219" indent="0">
              <a:buNone/>
              <a:defRPr sz="1300" b="1"/>
            </a:lvl5pPr>
            <a:lvl6pPr marL="1789024" indent="0">
              <a:buNone/>
              <a:defRPr sz="1300" b="1"/>
            </a:lvl6pPr>
            <a:lvl7pPr marL="2146828" indent="0">
              <a:buNone/>
              <a:defRPr sz="1300" b="1"/>
            </a:lvl7pPr>
            <a:lvl8pPr marL="2504633" indent="0">
              <a:buNone/>
              <a:defRPr sz="1300" b="1"/>
            </a:lvl8pPr>
            <a:lvl9pPr marL="2862438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472" y="1630629"/>
            <a:ext cx="4039867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04" y="1151159"/>
            <a:ext cx="4041225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7805" indent="0">
              <a:buNone/>
              <a:defRPr sz="1600" b="1"/>
            </a:lvl2pPr>
            <a:lvl3pPr marL="715609" indent="0">
              <a:buNone/>
              <a:defRPr sz="1400" b="1"/>
            </a:lvl3pPr>
            <a:lvl4pPr marL="1073414" indent="0">
              <a:buNone/>
              <a:defRPr sz="1300" b="1"/>
            </a:lvl4pPr>
            <a:lvl5pPr marL="1431219" indent="0">
              <a:buNone/>
              <a:defRPr sz="1300" b="1"/>
            </a:lvl5pPr>
            <a:lvl6pPr marL="1789024" indent="0">
              <a:buNone/>
              <a:defRPr sz="1300" b="1"/>
            </a:lvl6pPr>
            <a:lvl7pPr marL="2146828" indent="0">
              <a:buNone/>
              <a:defRPr sz="1300" b="1"/>
            </a:lvl7pPr>
            <a:lvl8pPr marL="2504633" indent="0">
              <a:buNone/>
              <a:defRPr sz="1300" b="1"/>
            </a:lvl8pPr>
            <a:lvl9pPr marL="2862438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304" y="1630629"/>
            <a:ext cx="4041225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E0931-E617-4ABF-9591-22631040B7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14640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C9DDE-CF11-436F-A27E-286179B89F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061921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BCD33-28C3-480D-A306-AA37170A65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52843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72" y="205179"/>
            <a:ext cx="3008181" cy="871469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608" y="205179"/>
            <a:ext cx="5110921" cy="4389739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472" y="1076648"/>
            <a:ext cx="3008181" cy="3518270"/>
          </a:xfrm>
        </p:spPr>
        <p:txBody>
          <a:bodyPr/>
          <a:lstStyle>
            <a:lvl1pPr marL="0" indent="0">
              <a:buNone/>
              <a:defRPr sz="1100"/>
            </a:lvl1pPr>
            <a:lvl2pPr marL="357805" indent="0">
              <a:buNone/>
              <a:defRPr sz="900"/>
            </a:lvl2pPr>
            <a:lvl3pPr marL="715609" indent="0">
              <a:buNone/>
              <a:defRPr sz="800"/>
            </a:lvl3pPr>
            <a:lvl4pPr marL="1073414" indent="0">
              <a:buNone/>
              <a:defRPr sz="700"/>
            </a:lvl4pPr>
            <a:lvl5pPr marL="1431219" indent="0">
              <a:buNone/>
              <a:defRPr sz="700"/>
            </a:lvl5pPr>
            <a:lvl6pPr marL="1789024" indent="0">
              <a:buNone/>
              <a:defRPr sz="700"/>
            </a:lvl6pPr>
            <a:lvl7pPr marL="2146828" indent="0">
              <a:buNone/>
              <a:defRPr sz="700"/>
            </a:lvl7pPr>
            <a:lvl8pPr marL="2504633" indent="0">
              <a:buNone/>
              <a:defRPr sz="700"/>
            </a:lvl8pPr>
            <a:lvl9pPr marL="2862438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F77EC-C8DE-494E-A318-20FA1575F8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3057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9" y="558812"/>
            <a:ext cx="8075612" cy="946151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190" y="1504951"/>
            <a:ext cx="3647576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504951"/>
            <a:ext cx="3671888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01688">
              <a:defRPr/>
            </a:lvl1pPr>
          </a:lstStyle>
          <a:p>
            <a:pPr>
              <a:defRPr/>
            </a:pPr>
            <a:fld id="{527BF629-4AEE-42FB-8D85-AB72413C1E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664308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877" y="3600342"/>
            <a:ext cx="5486943" cy="4254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877" y="460032"/>
            <a:ext cx="5486943" cy="3085236"/>
          </a:xfrm>
        </p:spPr>
        <p:txBody>
          <a:bodyPr/>
          <a:lstStyle>
            <a:lvl1pPr marL="0" indent="0">
              <a:buNone/>
              <a:defRPr sz="2500"/>
            </a:lvl1pPr>
            <a:lvl2pPr marL="357805" indent="0">
              <a:buNone/>
              <a:defRPr sz="2200"/>
            </a:lvl2pPr>
            <a:lvl3pPr marL="715609" indent="0">
              <a:buNone/>
              <a:defRPr sz="1900"/>
            </a:lvl3pPr>
            <a:lvl4pPr marL="1073414" indent="0">
              <a:buNone/>
              <a:defRPr sz="1600"/>
            </a:lvl4pPr>
            <a:lvl5pPr marL="1431219" indent="0">
              <a:buNone/>
              <a:defRPr sz="1600"/>
            </a:lvl5pPr>
            <a:lvl6pPr marL="1789024" indent="0">
              <a:buNone/>
              <a:defRPr sz="1600"/>
            </a:lvl6pPr>
            <a:lvl7pPr marL="2146828" indent="0">
              <a:buNone/>
              <a:defRPr sz="1600"/>
            </a:lvl7pPr>
            <a:lvl8pPr marL="2504633" indent="0">
              <a:buNone/>
              <a:defRPr sz="1600"/>
            </a:lvl8pPr>
            <a:lvl9pPr marL="2862438" indent="0">
              <a:buNone/>
              <a:defRPr sz="16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877" y="4025817"/>
            <a:ext cx="5486943" cy="603657"/>
          </a:xfrm>
        </p:spPr>
        <p:txBody>
          <a:bodyPr/>
          <a:lstStyle>
            <a:lvl1pPr marL="0" indent="0">
              <a:buNone/>
              <a:defRPr sz="1100"/>
            </a:lvl1pPr>
            <a:lvl2pPr marL="357805" indent="0">
              <a:buNone/>
              <a:defRPr sz="900"/>
            </a:lvl2pPr>
            <a:lvl3pPr marL="715609" indent="0">
              <a:buNone/>
              <a:defRPr sz="800"/>
            </a:lvl3pPr>
            <a:lvl4pPr marL="1073414" indent="0">
              <a:buNone/>
              <a:defRPr sz="700"/>
            </a:lvl4pPr>
            <a:lvl5pPr marL="1431219" indent="0">
              <a:buNone/>
              <a:defRPr sz="700"/>
            </a:lvl5pPr>
            <a:lvl6pPr marL="1789024" indent="0">
              <a:buNone/>
              <a:defRPr sz="700"/>
            </a:lvl6pPr>
            <a:lvl7pPr marL="2146828" indent="0">
              <a:buNone/>
              <a:defRPr sz="700"/>
            </a:lvl7pPr>
            <a:lvl8pPr marL="2504633" indent="0">
              <a:buNone/>
              <a:defRPr sz="700"/>
            </a:lvl8pPr>
            <a:lvl9pPr marL="2862438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0CD5A-386D-47FB-A213-E2D702E404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11581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EC091-9C22-4B13-9336-0A6EB7C000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689227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24510" y="367162"/>
            <a:ext cx="1835316" cy="445993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5848" y="367162"/>
            <a:ext cx="5378344" cy="445993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2ECDA-DB56-4B9D-A7E0-8011FBC246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102217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47" y="367162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15847" y="1199754"/>
            <a:ext cx="7343979" cy="3627339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3B9DB-3965-4B92-8DDC-DDD8F8FB35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766239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815847" y="367162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15848" y="1199754"/>
            <a:ext cx="3606830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52995" y="1199754"/>
            <a:ext cx="3606831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815848" y="3064718"/>
            <a:ext cx="3606830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52995" y="3064718"/>
            <a:ext cx="3606831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A2E05-9D9B-45B9-BE5D-5DA83A2F42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71182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815847" y="367162"/>
            <a:ext cx="7343979" cy="44599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70EF0-61C7-4808-902A-2D944B9E9B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2437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65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6803" indent="0">
              <a:buNone/>
              <a:defRPr sz="1800" b="1"/>
            </a:lvl2pPr>
            <a:lvl3pPr marL="813603" indent="0">
              <a:buNone/>
              <a:defRPr sz="1600" b="1"/>
            </a:lvl3pPr>
            <a:lvl4pPr marL="1220401" indent="0">
              <a:buNone/>
              <a:defRPr sz="1400" b="1"/>
            </a:lvl4pPr>
            <a:lvl5pPr marL="1627201" indent="0">
              <a:buNone/>
              <a:defRPr sz="1400" b="1"/>
            </a:lvl5pPr>
            <a:lvl6pPr marL="2034006" indent="0">
              <a:buNone/>
              <a:defRPr sz="1400" b="1"/>
            </a:lvl6pPr>
            <a:lvl7pPr marL="2440808" indent="0">
              <a:buNone/>
              <a:defRPr sz="1400" b="1"/>
            </a:lvl7pPr>
            <a:lvl8pPr marL="2847605" indent="0">
              <a:buNone/>
              <a:defRPr sz="1400" b="1"/>
            </a:lvl8pPr>
            <a:lvl9pPr marL="3254409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72" y="1151365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6803" indent="0">
              <a:buNone/>
              <a:defRPr sz="1800" b="1"/>
            </a:lvl2pPr>
            <a:lvl3pPr marL="813603" indent="0">
              <a:buNone/>
              <a:defRPr sz="1600" b="1"/>
            </a:lvl3pPr>
            <a:lvl4pPr marL="1220401" indent="0">
              <a:buNone/>
              <a:defRPr sz="1400" b="1"/>
            </a:lvl4pPr>
            <a:lvl5pPr marL="1627201" indent="0">
              <a:buNone/>
              <a:defRPr sz="1400" b="1"/>
            </a:lvl5pPr>
            <a:lvl6pPr marL="2034006" indent="0">
              <a:buNone/>
              <a:defRPr sz="1400" b="1"/>
            </a:lvl6pPr>
            <a:lvl7pPr marL="2440808" indent="0">
              <a:buNone/>
              <a:defRPr sz="1400" b="1"/>
            </a:lvl7pPr>
            <a:lvl8pPr marL="2847605" indent="0">
              <a:buNone/>
              <a:defRPr sz="1400" b="1"/>
            </a:lvl8pPr>
            <a:lvl9pPr marL="3254409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72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0841F7B-EF5E-4EEE-8B39-EA85DB627B07}" type="datetime1">
              <a:rPr lang="ru-RU"/>
              <a:pPr>
                <a:defRPr/>
              </a:pPr>
              <a:t>19.03.2024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068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_16.9-03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611188" y="558800"/>
            <a:ext cx="76327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365" tIns="40683" rIns="81365" bIns="406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611188" y="1492250"/>
            <a:ext cx="76327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365" tIns="40683" rIns="81365" bIns="406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81365" tIns="40683" rIns="81365" bIns="40683" rtlCol="0" anchor="ctr"/>
          <a:lstStyle>
            <a:lvl1pPr algn="l" defTabSz="813603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3FC46E1-CB62-4B38-94A5-63941E729B54}" type="datetime1">
              <a:rPr lang="ru-RU"/>
              <a:pPr>
                <a:defRPr/>
              </a:pPr>
              <a:t>19.03.2024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81365" tIns="40683" rIns="81365" bIns="40683" rtlCol="0" anchor="ctr"/>
          <a:lstStyle>
            <a:lvl1pPr algn="ctr" defTabSz="813603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04225" y="4398963"/>
            <a:ext cx="503238" cy="512762"/>
          </a:xfrm>
          <a:prstGeom prst="rect">
            <a:avLst/>
          </a:prstGeom>
        </p:spPr>
        <p:txBody>
          <a:bodyPr vert="horz" wrap="square" lIns="81365" tIns="40683" rIns="81365" bIns="40683" numCol="1" anchor="ctr" anchorCtr="0" compatLnSpc="1">
            <a:prstTxWarp prst="textNoShape">
              <a:avLst/>
            </a:prstTxWarp>
          </a:bodyPr>
          <a:lstStyle>
            <a:lvl1pPr algn="ctr" defTabSz="812800" eaLnBrk="1" hangingPunct="1">
              <a:lnSpc>
                <a:spcPts val="1875"/>
              </a:lnSpc>
              <a:defRPr sz="21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58B18ED-5251-4893-8F6B-9ACA5D4964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952" r:id="rId1"/>
    <p:sldLayoutId id="2147488953" r:id="rId2"/>
    <p:sldLayoutId id="2147488954" r:id="rId3"/>
    <p:sldLayoutId id="2147488955" r:id="rId4"/>
    <p:sldLayoutId id="2147488956" r:id="rId5"/>
    <p:sldLayoutId id="2147488957" r:id="rId6"/>
    <p:sldLayoutId id="2147488958" r:id="rId7"/>
    <p:sldLayoutId id="2147488959" r:id="rId8"/>
    <p:sldLayoutId id="2147488960" r:id="rId9"/>
    <p:sldLayoutId id="2147488961" r:id="rId10"/>
    <p:sldLayoutId id="2147488962" r:id="rId11"/>
    <p:sldLayoutId id="2147488963" r:id="rId12"/>
    <p:sldLayoutId id="2147488964" r:id="rId13"/>
    <p:sldLayoutId id="2147488965" r:id="rId14"/>
    <p:sldLayoutId id="2147488966" r:id="rId15"/>
  </p:sldLayoutIdLst>
  <p:hf hdr="0" ftr="0" dt="0"/>
  <p:txStyles>
    <p:titleStyle>
      <a:lvl1pPr algn="l" defTabSz="812800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8128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2pPr>
      <a:lvl3pPr algn="l" defTabSz="8128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3pPr>
      <a:lvl4pPr algn="l" defTabSz="8128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4pPr>
      <a:lvl5pPr algn="l" defTabSz="8128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5pPr>
      <a:lvl6pPr marL="457200" algn="l" defTabSz="812800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6pPr>
      <a:lvl7pPr marL="914400" algn="l" defTabSz="812800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7pPr>
      <a:lvl8pPr marL="1371600" algn="l" defTabSz="812800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8pPr>
      <a:lvl9pPr marL="1828800" algn="l" defTabSz="812800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9pPr>
    </p:titleStyle>
    <p:bodyStyle>
      <a:lvl1pPr marL="282575" indent="-282575" algn="l" defTabSz="812800" rtl="0" eaLnBrk="0" fontAlgn="base" hangingPunct="0">
        <a:spcBef>
          <a:spcPct val="20000"/>
        </a:spcBef>
        <a:spcAft>
          <a:spcPct val="0"/>
        </a:spcAft>
        <a:buFont typeface="+mj-lt"/>
        <a:defRPr sz="2400" kern="1200">
          <a:solidFill>
            <a:srgbClr val="005AA9"/>
          </a:solidFill>
          <a:latin typeface="+mj-lt"/>
          <a:ea typeface="+mn-ea"/>
          <a:cs typeface="+mn-cs"/>
        </a:defRPr>
      </a:lvl1pPr>
      <a:lvl2pPr marL="282575" indent="174625" algn="l" defTabSz="812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rgbClr val="504F53"/>
          </a:solidFill>
          <a:latin typeface="+mj-lt"/>
          <a:ea typeface="+mn-ea"/>
          <a:cs typeface="+mn-cs"/>
        </a:defRPr>
      </a:lvl2pPr>
      <a:lvl3pPr marL="555625" indent="-201613" algn="l" defTabSz="812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04F53"/>
          </a:solidFill>
          <a:latin typeface="+mj-lt"/>
          <a:ea typeface="+mn-ea"/>
          <a:cs typeface="+mn-cs"/>
        </a:defRPr>
      </a:lvl3pPr>
      <a:lvl4pPr marL="1600200" indent="-1319213" algn="just" defTabSz="812800" rtl="0" eaLnBrk="0" fontAlgn="base" hangingPunct="0">
        <a:lnSpc>
          <a:spcPts val="1900"/>
        </a:lnSpc>
        <a:spcBef>
          <a:spcPts val="400"/>
        </a:spcBef>
        <a:spcAft>
          <a:spcPct val="0"/>
        </a:spcAft>
        <a:buFont typeface="Arial" panose="020B0604020202020204" pitchFamily="34" charset="0"/>
        <a:defRPr sz="1600" kern="1200">
          <a:solidFill>
            <a:srgbClr val="504F53"/>
          </a:solidFill>
          <a:latin typeface="+mj-lt"/>
          <a:ea typeface="+mn-ea"/>
          <a:cs typeface="+mn-cs"/>
        </a:defRPr>
      </a:lvl4pPr>
      <a:lvl5pPr marL="1119188" indent="709613" algn="l" defTabSz="812800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panose="020B0604020202020204" pitchFamily="34" charset="0"/>
        <a:defRPr sz="1400" kern="1200">
          <a:solidFill>
            <a:srgbClr val="8D8C90"/>
          </a:solidFill>
          <a:latin typeface="+mj-lt"/>
          <a:ea typeface="+mn-ea"/>
          <a:cs typeface="+mn-cs"/>
        </a:defRPr>
      </a:lvl5pPr>
      <a:lvl6pPr marL="2237406" indent="-203402" algn="l" defTabSz="81360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44206" indent="-203402" algn="l" defTabSz="81360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1005" indent="-203402" algn="l" defTabSz="81360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57805" indent="-203402" algn="l" defTabSz="81360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36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803" algn="l" defTabSz="8136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3603" algn="l" defTabSz="8136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0401" algn="l" defTabSz="8136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7201" algn="l" defTabSz="8136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4006" algn="l" defTabSz="8136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0808" algn="l" defTabSz="8136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7605" algn="l" defTabSz="8136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4409" algn="l" defTabSz="8136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5" y="366713"/>
            <a:ext cx="73437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64" tIns="40632" rIns="81264" bIns="406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2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5" y="1200150"/>
            <a:ext cx="7343775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64" tIns="40632" rIns="81264" bIns="406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8324850" y="4530725"/>
            <a:ext cx="619125" cy="474663"/>
          </a:xfrm>
          <a:prstGeom prst="rect">
            <a:avLst/>
          </a:prstGeom>
        </p:spPr>
        <p:txBody>
          <a:bodyPr vert="horz" wrap="square" lIns="81264" tIns="40632" rIns="81264" bIns="40632" numCol="1" anchor="ctr" anchorCtr="0" compatLnSpc="1">
            <a:prstTxWarp prst="textNoShape">
              <a:avLst/>
            </a:prstTxWarp>
            <a:normAutofit/>
          </a:bodyPr>
          <a:lstStyle>
            <a:lvl1pPr algn="ctr" defTabSz="811213" eaLnBrk="1" hangingPunct="1">
              <a:lnSpc>
                <a:spcPts val="1875"/>
              </a:lnSpc>
              <a:defRPr sz="21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CA26EF8-6CD0-4A2E-BFDA-D8BFF64C34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882" r:id="rId1"/>
    <p:sldLayoutId id="2147488883" r:id="rId2"/>
    <p:sldLayoutId id="2147488884" r:id="rId3"/>
    <p:sldLayoutId id="2147488885" r:id="rId4"/>
    <p:sldLayoutId id="2147488886" r:id="rId5"/>
    <p:sldLayoutId id="2147488887" r:id="rId6"/>
    <p:sldLayoutId id="2147488888" r:id="rId7"/>
    <p:sldLayoutId id="2147488889" r:id="rId8"/>
    <p:sldLayoutId id="2147488890" r:id="rId9"/>
    <p:sldLayoutId id="2147488891" r:id="rId10"/>
    <p:sldLayoutId id="2147488892" r:id="rId11"/>
    <p:sldLayoutId id="2147488893" r:id="rId12"/>
    <p:sldLayoutId id="2147488894" r:id="rId13"/>
    <p:sldLayoutId id="2147488895" r:id="rId14"/>
  </p:sldLayoutIdLst>
  <p:hf hdr="0" ftr="0" dt="0"/>
  <p:txStyles>
    <p:titleStyle>
      <a:lvl1pPr algn="l" defTabSz="811213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+mj-lt"/>
          <a:ea typeface="+mj-ea"/>
          <a:cs typeface="+mj-cs"/>
        </a:defRPr>
      </a:lvl1pPr>
      <a:lvl2pPr algn="l" defTabSz="811213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11213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11213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11213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356168" algn="l" defTabSz="812521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712340" algn="l" defTabSz="812521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068524" algn="l" defTabSz="812521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424697" algn="l" defTabSz="812521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2575" indent="-282575" algn="l" defTabSz="811213" rtl="0" eaLnBrk="0" fontAlgn="base" hangingPunct="0">
        <a:spcBef>
          <a:spcPct val="20000"/>
        </a:spcBef>
        <a:spcAft>
          <a:spcPct val="0"/>
        </a:spcAft>
        <a:buFont typeface="+mj-lt"/>
        <a:defRPr sz="2900">
          <a:solidFill>
            <a:srgbClr val="005AA9"/>
          </a:solidFill>
          <a:latin typeface="+mn-lt"/>
          <a:ea typeface="+mn-ea"/>
          <a:cs typeface="+mn-cs"/>
        </a:defRPr>
      </a:lvl1pPr>
      <a:lvl2pPr marL="282575" indent="71438" algn="l" defTabSz="811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900">
          <a:solidFill>
            <a:srgbClr val="504F53"/>
          </a:solidFill>
          <a:latin typeface="+mn-lt"/>
        </a:defRPr>
      </a:lvl2pPr>
      <a:lvl3pPr marL="554038" indent="-201613" algn="l" defTabSz="811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900">
          <a:solidFill>
            <a:srgbClr val="504F53"/>
          </a:solidFill>
          <a:latin typeface="+mn-lt"/>
        </a:defRPr>
      </a:lvl3pPr>
      <a:lvl4pPr marL="1246188" indent="-965200" algn="just" defTabSz="811213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300">
          <a:solidFill>
            <a:srgbClr val="504F53"/>
          </a:solidFill>
          <a:latin typeface="+mn-lt"/>
        </a:defRPr>
      </a:lvl4pPr>
      <a:lvl5pPr marL="1117600" indent="306388" algn="l" defTabSz="811213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100">
          <a:solidFill>
            <a:srgbClr val="8D8C90"/>
          </a:solidFill>
          <a:latin typeface="+mn-lt"/>
        </a:defRPr>
      </a:lvl5pPr>
      <a:lvl6pPr marL="1474165" indent="306708" algn="l" defTabSz="812521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6pPr>
      <a:lvl7pPr marL="1830338" indent="306708" algn="l" defTabSz="812521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7pPr>
      <a:lvl8pPr marL="2186515" indent="306708" algn="l" defTabSz="812521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8pPr>
      <a:lvl9pPr marL="2542693" indent="306708" algn="l" defTabSz="812521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7123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168" algn="l" defTabSz="7123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2340" algn="l" defTabSz="7123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8524" algn="l" defTabSz="7123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4697" algn="l" defTabSz="7123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0872" algn="l" defTabSz="7123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7048" algn="l" defTabSz="7123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3220" algn="l" defTabSz="7123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9393" algn="l" defTabSz="7123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5" y="366713"/>
            <a:ext cx="73437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300" tIns="40650" rIns="81300" bIns="406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6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5" y="1200150"/>
            <a:ext cx="7343775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300" tIns="40650" rIns="81300" bIns="406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8324850" y="4530725"/>
            <a:ext cx="619125" cy="474663"/>
          </a:xfrm>
          <a:prstGeom prst="rect">
            <a:avLst/>
          </a:prstGeom>
        </p:spPr>
        <p:txBody>
          <a:bodyPr vert="horz" wrap="square" lIns="81300" tIns="40650" rIns="81300" bIns="40650" numCol="1" anchor="ctr" anchorCtr="0" compatLnSpc="1">
            <a:prstTxWarp prst="textNoShape">
              <a:avLst/>
            </a:prstTxWarp>
            <a:normAutofit/>
          </a:bodyPr>
          <a:lstStyle>
            <a:lvl1pPr algn="ctr" defTabSz="812800" eaLnBrk="1" hangingPunct="1">
              <a:lnSpc>
                <a:spcPts val="1875"/>
              </a:lnSpc>
              <a:defRPr sz="21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5DF5CE6-58B0-4B19-A23E-ED40D66AAB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896" r:id="rId1"/>
    <p:sldLayoutId id="2147488897" r:id="rId2"/>
    <p:sldLayoutId id="2147488898" r:id="rId3"/>
    <p:sldLayoutId id="2147488899" r:id="rId4"/>
    <p:sldLayoutId id="2147488900" r:id="rId5"/>
    <p:sldLayoutId id="2147488901" r:id="rId6"/>
    <p:sldLayoutId id="2147488902" r:id="rId7"/>
    <p:sldLayoutId id="2147488903" r:id="rId8"/>
    <p:sldLayoutId id="2147488904" r:id="rId9"/>
    <p:sldLayoutId id="2147488905" r:id="rId10"/>
    <p:sldLayoutId id="2147488906" r:id="rId11"/>
    <p:sldLayoutId id="2147488907" r:id="rId12"/>
    <p:sldLayoutId id="2147488908" r:id="rId13"/>
    <p:sldLayoutId id="2147488909" r:id="rId14"/>
  </p:sldLayoutIdLst>
  <p:hf hdr="0" ftr="0" dt="0"/>
  <p:txStyles>
    <p:titleStyle>
      <a:lvl1pPr algn="l" defTabSz="812800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+mj-lt"/>
          <a:ea typeface="+mj-ea"/>
          <a:cs typeface="+mj-cs"/>
        </a:defRPr>
      </a:lvl1pPr>
      <a:lvl2pPr algn="l" defTabSz="812800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12800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12800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12800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356330" algn="l" defTabSz="81288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712661" algn="l" defTabSz="81288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069005" algn="l" defTabSz="81288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425339" algn="l" defTabSz="81288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2575" indent="-282575" algn="l" defTabSz="812800" rtl="0" eaLnBrk="0" fontAlgn="base" hangingPunct="0">
        <a:spcBef>
          <a:spcPct val="20000"/>
        </a:spcBef>
        <a:spcAft>
          <a:spcPct val="0"/>
        </a:spcAft>
        <a:buFont typeface="+mj-lt"/>
        <a:defRPr sz="2900">
          <a:solidFill>
            <a:srgbClr val="005AA9"/>
          </a:solidFill>
          <a:latin typeface="+mn-lt"/>
          <a:ea typeface="+mn-ea"/>
          <a:cs typeface="+mn-cs"/>
        </a:defRPr>
      </a:lvl1pPr>
      <a:lvl2pPr marL="282575" indent="71438" algn="l" defTabSz="812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900">
          <a:solidFill>
            <a:srgbClr val="504F53"/>
          </a:solidFill>
          <a:latin typeface="+mn-lt"/>
        </a:defRPr>
      </a:lvl2pPr>
      <a:lvl3pPr marL="554038" indent="-201613" algn="l" defTabSz="812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900">
          <a:solidFill>
            <a:srgbClr val="504F53"/>
          </a:solidFill>
          <a:latin typeface="+mn-lt"/>
        </a:defRPr>
      </a:lvl3pPr>
      <a:lvl4pPr marL="1246188" indent="-965200" algn="just" defTabSz="812800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300">
          <a:solidFill>
            <a:srgbClr val="504F53"/>
          </a:solidFill>
          <a:latin typeface="+mn-lt"/>
        </a:defRPr>
      </a:lvl4pPr>
      <a:lvl5pPr marL="1117600" indent="306388" algn="l" defTabSz="812800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100">
          <a:solidFill>
            <a:srgbClr val="8D8C90"/>
          </a:solidFill>
          <a:latin typeface="+mn-lt"/>
        </a:defRPr>
      </a:lvl5pPr>
      <a:lvl6pPr marL="1474829" indent="306846" algn="l" defTabSz="81288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6pPr>
      <a:lvl7pPr marL="1831163" indent="306846" algn="l" defTabSz="81288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7pPr>
      <a:lvl8pPr marL="2187499" indent="306846" algn="l" defTabSz="81288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8pPr>
      <a:lvl9pPr marL="2543839" indent="306846" algn="l" defTabSz="81288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7126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330" algn="l" defTabSz="7126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2661" algn="l" defTabSz="7126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005" algn="l" defTabSz="7126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339" algn="l" defTabSz="7126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1674" algn="l" defTabSz="7126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8011" algn="l" defTabSz="7126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4345" algn="l" defTabSz="7126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0678" algn="l" defTabSz="7126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5" y="366713"/>
            <a:ext cx="73437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348" tIns="40674" rIns="81348" bIns="406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100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5" y="1200150"/>
            <a:ext cx="7343775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348" tIns="40674" rIns="81348" bIns="406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8324850" y="4530725"/>
            <a:ext cx="619125" cy="474663"/>
          </a:xfrm>
          <a:prstGeom prst="rect">
            <a:avLst/>
          </a:prstGeom>
        </p:spPr>
        <p:txBody>
          <a:bodyPr vert="horz" wrap="square" lIns="81348" tIns="40674" rIns="81348" bIns="40674" numCol="1" anchor="ctr" anchorCtr="0" compatLnSpc="1">
            <a:prstTxWarp prst="textNoShape">
              <a:avLst/>
            </a:prstTxWarp>
            <a:normAutofit/>
          </a:bodyPr>
          <a:lstStyle>
            <a:lvl1pPr algn="ctr" defTabSz="812800" eaLnBrk="1" hangingPunct="1">
              <a:lnSpc>
                <a:spcPts val="1875"/>
              </a:lnSpc>
              <a:defRPr sz="21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1C31601-6454-4336-9FB0-5AE4CEDF47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910" r:id="rId1"/>
    <p:sldLayoutId id="2147488911" r:id="rId2"/>
    <p:sldLayoutId id="2147488912" r:id="rId3"/>
    <p:sldLayoutId id="2147488913" r:id="rId4"/>
    <p:sldLayoutId id="2147488914" r:id="rId5"/>
    <p:sldLayoutId id="2147488915" r:id="rId6"/>
    <p:sldLayoutId id="2147488916" r:id="rId7"/>
    <p:sldLayoutId id="2147488917" r:id="rId8"/>
    <p:sldLayoutId id="2147488918" r:id="rId9"/>
    <p:sldLayoutId id="2147488919" r:id="rId10"/>
    <p:sldLayoutId id="2147488920" r:id="rId11"/>
    <p:sldLayoutId id="2147488921" r:id="rId12"/>
    <p:sldLayoutId id="2147488922" r:id="rId13"/>
    <p:sldLayoutId id="2147488923" r:id="rId14"/>
  </p:sldLayoutIdLst>
  <p:hf hdr="0" ftr="0" dt="0"/>
  <p:txStyles>
    <p:titleStyle>
      <a:lvl1pPr algn="l" defTabSz="812800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+mj-lt"/>
          <a:ea typeface="+mj-ea"/>
          <a:cs typeface="+mj-cs"/>
        </a:defRPr>
      </a:lvl1pPr>
      <a:lvl2pPr algn="l" defTabSz="812800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12800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12800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12800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356546" algn="l" defTabSz="81337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713089" algn="l" defTabSz="81337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069648" algn="l" defTabSz="81337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426195" algn="l" defTabSz="81337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2575" indent="-282575" algn="l" defTabSz="812800" rtl="0" eaLnBrk="0" fontAlgn="base" hangingPunct="0">
        <a:spcBef>
          <a:spcPct val="20000"/>
        </a:spcBef>
        <a:spcAft>
          <a:spcPct val="0"/>
        </a:spcAft>
        <a:buFont typeface="+mj-lt"/>
        <a:defRPr sz="2900">
          <a:solidFill>
            <a:srgbClr val="005AA9"/>
          </a:solidFill>
          <a:latin typeface="+mn-lt"/>
          <a:ea typeface="+mn-ea"/>
          <a:cs typeface="+mn-cs"/>
        </a:defRPr>
      </a:lvl1pPr>
      <a:lvl2pPr marL="282575" indent="73025" algn="l" defTabSz="812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900">
          <a:solidFill>
            <a:srgbClr val="504F53"/>
          </a:solidFill>
          <a:latin typeface="+mn-lt"/>
        </a:defRPr>
      </a:lvl2pPr>
      <a:lvl3pPr marL="555625" indent="-201613" algn="l" defTabSz="812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900">
          <a:solidFill>
            <a:srgbClr val="504F53"/>
          </a:solidFill>
          <a:latin typeface="+mn-lt"/>
        </a:defRPr>
      </a:lvl3pPr>
      <a:lvl4pPr marL="1247775" indent="-966788" algn="just" defTabSz="812800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300">
          <a:solidFill>
            <a:srgbClr val="504F53"/>
          </a:solidFill>
          <a:latin typeface="+mn-lt"/>
        </a:defRPr>
      </a:lvl4pPr>
      <a:lvl5pPr marL="1117600" indent="306388" algn="l" defTabSz="812800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100">
          <a:solidFill>
            <a:srgbClr val="8D8C90"/>
          </a:solidFill>
          <a:latin typeface="+mn-lt"/>
        </a:defRPr>
      </a:lvl5pPr>
      <a:lvl6pPr marL="1475716" indent="307030" algn="l" defTabSz="81337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6pPr>
      <a:lvl7pPr marL="1832265" indent="307030" algn="l" defTabSz="81337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7pPr>
      <a:lvl8pPr marL="2188815" indent="307030" algn="l" defTabSz="81337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8pPr>
      <a:lvl9pPr marL="2545368" indent="307030" algn="l" defTabSz="81337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7130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546" algn="l" defTabSz="7130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089" algn="l" defTabSz="7130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648" algn="l" defTabSz="7130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195" algn="l" defTabSz="7130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2745" algn="l" defTabSz="7130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296" algn="l" defTabSz="7130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5845" algn="l" defTabSz="7130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392" algn="l" defTabSz="7130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5" y="366713"/>
            <a:ext cx="73437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509" tIns="40755" rIns="81509" bIns="4075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4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5" y="1200150"/>
            <a:ext cx="7343775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509" tIns="40755" rIns="81509" bIns="407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8324850" y="4530725"/>
            <a:ext cx="619125" cy="474663"/>
          </a:xfrm>
          <a:prstGeom prst="rect">
            <a:avLst/>
          </a:prstGeom>
        </p:spPr>
        <p:txBody>
          <a:bodyPr vert="horz" wrap="square" lIns="81509" tIns="40755" rIns="81509" bIns="40755" numCol="1" anchor="ctr" anchorCtr="0" compatLnSpc="1">
            <a:prstTxWarp prst="textNoShape">
              <a:avLst/>
            </a:prstTxWarp>
            <a:normAutofit/>
          </a:bodyPr>
          <a:lstStyle>
            <a:lvl1pPr algn="ctr" defTabSz="814388" eaLnBrk="1" hangingPunct="1">
              <a:lnSpc>
                <a:spcPts val="1875"/>
              </a:lnSpc>
              <a:defRPr sz="21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56E3102-21E2-4422-BD00-1BECDB9A7B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924" r:id="rId1"/>
    <p:sldLayoutId id="2147488925" r:id="rId2"/>
    <p:sldLayoutId id="2147488926" r:id="rId3"/>
    <p:sldLayoutId id="2147488927" r:id="rId4"/>
    <p:sldLayoutId id="2147488928" r:id="rId5"/>
    <p:sldLayoutId id="2147488929" r:id="rId6"/>
    <p:sldLayoutId id="2147488930" r:id="rId7"/>
    <p:sldLayoutId id="2147488931" r:id="rId8"/>
    <p:sldLayoutId id="2147488932" r:id="rId9"/>
    <p:sldLayoutId id="2147488933" r:id="rId10"/>
    <p:sldLayoutId id="2147488934" r:id="rId11"/>
    <p:sldLayoutId id="2147488935" r:id="rId12"/>
    <p:sldLayoutId id="2147488936" r:id="rId13"/>
    <p:sldLayoutId id="2147488937" r:id="rId14"/>
  </p:sldLayoutIdLst>
  <p:hf hdr="0" ftr="0" dt="0"/>
  <p:txStyles>
    <p:titleStyle>
      <a:lvl1pPr algn="l" defTabSz="814388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+mj-lt"/>
          <a:ea typeface="+mj-ea"/>
          <a:cs typeface="+mj-cs"/>
        </a:defRPr>
      </a:lvl1pPr>
      <a:lvl2pPr algn="l" defTabSz="814388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14388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14388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14388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357266" algn="l" defTabSz="815018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714529" algn="l" defTabSz="815018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071804" algn="l" defTabSz="815018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429071" algn="l" defTabSz="815018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2575" indent="-282575" algn="l" defTabSz="814388" rtl="0" eaLnBrk="0" fontAlgn="base" hangingPunct="0">
        <a:spcBef>
          <a:spcPct val="20000"/>
        </a:spcBef>
        <a:spcAft>
          <a:spcPct val="0"/>
        </a:spcAft>
        <a:buFont typeface="+mj-lt"/>
        <a:defRPr sz="2800">
          <a:solidFill>
            <a:srgbClr val="005AA9"/>
          </a:solidFill>
          <a:latin typeface="+mn-lt"/>
          <a:ea typeface="+mn-ea"/>
          <a:cs typeface="+mn-cs"/>
        </a:defRPr>
      </a:lvl1pPr>
      <a:lvl2pPr marL="282575" indent="73025" algn="l" defTabSz="814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900">
          <a:solidFill>
            <a:srgbClr val="504F53"/>
          </a:solidFill>
          <a:latin typeface="+mn-lt"/>
        </a:defRPr>
      </a:lvl2pPr>
      <a:lvl3pPr marL="555625" indent="-203200" algn="l" defTabSz="814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900">
          <a:solidFill>
            <a:srgbClr val="504F53"/>
          </a:solidFill>
          <a:latin typeface="+mn-lt"/>
        </a:defRPr>
      </a:lvl3pPr>
      <a:lvl4pPr marL="1249363" indent="-968375" algn="just" defTabSz="814388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300">
          <a:solidFill>
            <a:srgbClr val="504F53"/>
          </a:solidFill>
          <a:latin typeface="+mn-lt"/>
        </a:defRPr>
      </a:lvl4pPr>
      <a:lvl5pPr marL="1120775" indent="306388" algn="l" defTabSz="814388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100">
          <a:solidFill>
            <a:srgbClr val="8D8C90"/>
          </a:solidFill>
          <a:latin typeface="+mn-lt"/>
        </a:defRPr>
      </a:lvl5pPr>
      <a:lvl6pPr marL="1478689" indent="307644" algn="l" defTabSz="815018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6pPr>
      <a:lvl7pPr marL="1835957" indent="307644" algn="l" defTabSz="815018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7pPr>
      <a:lvl8pPr marL="2193225" indent="307644" algn="l" defTabSz="815018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8pPr>
      <a:lvl9pPr marL="2550492" indent="307644" algn="l" defTabSz="815018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7266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4529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1804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9071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6338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43605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00873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8140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5" y="366713"/>
            <a:ext cx="73437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8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5" y="1200150"/>
            <a:ext cx="7343775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8324850" y="4530725"/>
            <a:ext cx="619125" cy="474663"/>
          </a:xfrm>
          <a:prstGeom prst="rect">
            <a:avLst/>
          </a:prstGeom>
        </p:spPr>
        <p:txBody>
          <a:bodyPr vert="horz" wrap="square" lIns="81630" tIns="40815" rIns="81630" bIns="40815" numCol="1" anchor="ctr" anchorCtr="0" compatLnSpc="1">
            <a:prstTxWarp prst="textNoShape">
              <a:avLst/>
            </a:prstTxWarp>
            <a:normAutofit/>
          </a:bodyPr>
          <a:lstStyle>
            <a:lvl1pPr algn="ctr" defTabSz="815975" eaLnBrk="1" hangingPunct="1">
              <a:lnSpc>
                <a:spcPts val="1875"/>
              </a:lnSpc>
              <a:defRPr sz="21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B6ABA12-7D7C-409A-AE10-9B7C9D0B53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938" r:id="rId1"/>
    <p:sldLayoutId id="2147488939" r:id="rId2"/>
    <p:sldLayoutId id="2147488940" r:id="rId3"/>
    <p:sldLayoutId id="2147488941" r:id="rId4"/>
    <p:sldLayoutId id="2147488942" r:id="rId5"/>
    <p:sldLayoutId id="2147488943" r:id="rId6"/>
    <p:sldLayoutId id="2147488944" r:id="rId7"/>
    <p:sldLayoutId id="2147488945" r:id="rId8"/>
    <p:sldLayoutId id="2147488946" r:id="rId9"/>
    <p:sldLayoutId id="2147488947" r:id="rId10"/>
    <p:sldLayoutId id="2147488948" r:id="rId11"/>
    <p:sldLayoutId id="2147488949" r:id="rId12"/>
    <p:sldLayoutId id="2147488950" r:id="rId13"/>
    <p:sldLayoutId id="2147488951" r:id="rId14"/>
  </p:sldLayoutIdLst>
  <p:hf hdr="0" ftr="0" dt="0"/>
  <p:txStyles>
    <p:titleStyle>
      <a:lvl1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+mj-lt"/>
          <a:ea typeface="+mj-ea"/>
          <a:cs typeface="+mj-cs"/>
        </a:defRPr>
      </a:lvl1pPr>
      <a:lvl2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357805" algn="l" defTabSz="816242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715609" algn="l" defTabSz="816242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073414" algn="l" defTabSz="816242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431219" algn="l" defTabSz="816242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4163" indent="-284163" algn="l" defTabSz="815975" rtl="0" eaLnBrk="0" fontAlgn="base" hangingPunct="0">
        <a:spcBef>
          <a:spcPct val="20000"/>
        </a:spcBef>
        <a:spcAft>
          <a:spcPct val="0"/>
        </a:spcAft>
        <a:buFont typeface="+mj-lt"/>
        <a:defRPr sz="2800">
          <a:solidFill>
            <a:srgbClr val="005AA9"/>
          </a:solidFill>
          <a:latin typeface="+mn-lt"/>
          <a:ea typeface="+mn-ea"/>
          <a:cs typeface="+mn-cs"/>
        </a:defRPr>
      </a:lvl1pPr>
      <a:lvl2pPr marL="284163" indent="73025" algn="l" defTabSz="815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900">
          <a:solidFill>
            <a:srgbClr val="504F53"/>
          </a:solidFill>
          <a:latin typeface="+mn-lt"/>
        </a:defRPr>
      </a:lvl2pPr>
      <a:lvl3pPr marL="557213" indent="-203200" algn="l" defTabSz="815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900">
          <a:solidFill>
            <a:srgbClr val="504F53"/>
          </a:solidFill>
          <a:latin typeface="+mn-lt"/>
        </a:defRPr>
      </a:lvl3pPr>
      <a:lvl4pPr marL="1250950" indent="-969963" algn="just" defTabSz="815975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300">
          <a:solidFill>
            <a:srgbClr val="504F53"/>
          </a:solidFill>
          <a:latin typeface="+mn-lt"/>
        </a:defRPr>
      </a:lvl4pPr>
      <a:lvl5pPr marL="1122363" indent="307975" algn="l" defTabSz="815975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100">
          <a:solidFill>
            <a:srgbClr val="8D8C90"/>
          </a:solidFill>
          <a:latin typeface="+mn-lt"/>
        </a:defRPr>
      </a:lvl5pPr>
      <a:lvl6pPr marL="1480914" indent="308110" algn="l" defTabSz="816242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6pPr>
      <a:lvl7pPr marL="1838719" indent="308110" algn="l" defTabSz="816242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7pPr>
      <a:lvl8pPr marL="2196523" indent="308110" algn="l" defTabSz="816242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8pPr>
      <a:lvl9pPr marL="2554328" indent="308110" algn="l" defTabSz="816242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7805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5609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3414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1219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9024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46828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04633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62438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18" Type="http://schemas.openxmlformats.org/officeDocument/2006/relationships/diagramLayout" Target="../diagrams/layout8.xml"/><Relationship Id="rId26" Type="http://schemas.microsoft.com/office/2007/relationships/diagramDrawing" Target="../diagrams/drawing9.xml"/><Relationship Id="rId3" Type="http://schemas.openxmlformats.org/officeDocument/2006/relationships/diagramLayout" Target="../diagrams/layout5.xml"/><Relationship Id="rId21" Type="http://schemas.microsoft.com/office/2007/relationships/diagramDrawing" Target="../diagrams/drawing8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17" Type="http://schemas.openxmlformats.org/officeDocument/2006/relationships/diagramData" Target="../diagrams/data8.xml"/><Relationship Id="rId25" Type="http://schemas.openxmlformats.org/officeDocument/2006/relationships/diagramColors" Target="../diagrams/colors9.xml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20" Type="http://schemas.openxmlformats.org/officeDocument/2006/relationships/diagramColors" Target="../diagrams/colors8.xml"/><Relationship Id="rId29" Type="http://schemas.openxmlformats.org/officeDocument/2006/relationships/diagramQuickStyle" Target="../diagrams/quickStyle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24" Type="http://schemas.openxmlformats.org/officeDocument/2006/relationships/diagramQuickStyle" Target="../diagrams/quickStyle9.xml"/><Relationship Id="rId32" Type="http://schemas.openxmlformats.org/officeDocument/2006/relationships/image" Target="../media/image16.jpg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23" Type="http://schemas.openxmlformats.org/officeDocument/2006/relationships/diagramLayout" Target="../diagrams/layout9.xml"/><Relationship Id="rId28" Type="http://schemas.openxmlformats.org/officeDocument/2006/relationships/diagramLayout" Target="../diagrams/layout10.xml"/><Relationship Id="rId10" Type="http://schemas.openxmlformats.org/officeDocument/2006/relationships/diagramColors" Target="../diagrams/colors6.xml"/><Relationship Id="rId19" Type="http://schemas.openxmlformats.org/officeDocument/2006/relationships/diagramQuickStyle" Target="../diagrams/quickStyle8.xml"/><Relationship Id="rId31" Type="http://schemas.microsoft.com/office/2007/relationships/diagramDrawing" Target="../diagrams/drawing10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Relationship Id="rId22" Type="http://schemas.openxmlformats.org/officeDocument/2006/relationships/diagramData" Target="../diagrams/data9.xml"/><Relationship Id="rId27" Type="http://schemas.openxmlformats.org/officeDocument/2006/relationships/diagramData" Target="../diagrams/data10.xml"/><Relationship Id="rId30" Type="http://schemas.openxmlformats.org/officeDocument/2006/relationships/diagramColors" Target="../diagrams/colors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13" Type="http://schemas.openxmlformats.org/officeDocument/2006/relationships/image" Target="../media/image18.png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12" Type="http://schemas.openxmlformats.org/officeDocument/2006/relationships/image" Target="../media/image17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Relationship Id="rId1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55976" y="4227935"/>
            <a:ext cx="1944216" cy="320251"/>
          </a:xfrm>
          <a:prstGeom prst="rect">
            <a:avLst/>
          </a:prstGeom>
        </p:spPr>
        <p:txBody>
          <a:bodyPr wrap="square" lIns="103784" tIns="51897" rIns="103784" bIns="51897">
            <a:spAutoFit/>
          </a:bodyPr>
          <a:lstStyle/>
          <a:p>
            <a:pPr algn="ctr" defTabSz="101235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20.03.2024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2063257" y="859171"/>
            <a:ext cx="6745678" cy="3292079"/>
          </a:xfrm>
        </p:spPr>
        <p:txBody>
          <a:bodyPr rtlCol="0">
            <a:noAutofit/>
          </a:bodyPr>
          <a:lstStyle/>
          <a:p>
            <a:pPr algn="ctr" defTabSz="1012352">
              <a:lnSpc>
                <a:spcPts val="2500"/>
              </a:lnSpc>
              <a:defRPr/>
            </a:pPr>
            <a:r>
              <a:rPr lang="ru-RU" sz="2400" dirty="0">
                <a:latin typeface="Arial Narrow" pitchFamily="34" charset="0"/>
                <a:cs typeface="Arial" pitchFamily="34" charset="0"/>
              </a:rPr>
              <a:t/>
            </a:r>
            <a:br>
              <a:rPr lang="ru-RU" sz="2400" dirty="0">
                <a:latin typeface="Arial Narrow" pitchFamily="34" charset="0"/>
                <a:cs typeface="Arial" pitchFamily="34" charset="0"/>
              </a:rPr>
            </a:br>
            <a:r>
              <a:rPr lang="ru-RU" sz="2400" dirty="0" smtClean="0">
                <a:latin typeface="Arial Narrow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 Narrow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Декларационная кампания 2024 года.                               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Налоговые вычеты и условия их получения. Применение сервиса «Личный кабинет для налогоплательщиков - физических лиц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».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(Часть 3)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7744" y="843558"/>
            <a:ext cx="6408712" cy="576064"/>
          </a:xfrm>
          <a:prstGeom prst="rect">
            <a:avLst/>
          </a:prstGeom>
        </p:spPr>
        <p:txBody>
          <a:bodyPr lIns="104306" tIns="52153" rIns="104306" bIns="52153" anchor="ctr"/>
          <a:lstStyle/>
          <a:p>
            <a:pPr algn="ctr" defTabSz="1043056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УПРАВЛЕНИЕ ФЕДЕРАЛЬНОЙ НАЛОГОВОЙ СЛУЖБЫ ПО Г. СЕВАСТОПОЛЮ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55776" y="3498502"/>
            <a:ext cx="5760640" cy="57606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Начальник отдела камерального контроля НДФЛ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и СВ №2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 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Балуева Наталья Борисовна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7461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b="1" dirty="0" smtClean="0">
                <a:solidFill>
                  <a:schemeClr val="bg1"/>
                </a:solidFill>
                <a:latin typeface="Arial Narrow" pitchFamily="34" charset="0"/>
              </a:rPr>
              <a:t>10</a:t>
            </a:r>
            <a:endParaRPr lang="ru-RU" alt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468132" y="483518"/>
            <a:ext cx="835233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823B"/>
                </a:solidFill>
                <a:latin typeface="Arial Narrow" pitchFamily="34" charset="0"/>
                <a:cs typeface="Times New Roman" panose="02020603050405020304" pitchFamily="18" charset="0"/>
              </a:rPr>
              <a:t>Вопрос ? 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Жена находится в декретном отпуске по уходу за ребенком, заключила договор на обучение ребенка, оплату осуществляла она. Могу ли я 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(супруг) претендовать 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на получение социального налогового вычета?</a:t>
            </a:r>
          </a:p>
          <a:p>
            <a:endParaRPr lang="ru-RU" sz="2000" b="1" i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4"/>
          <p:cNvSpPr/>
          <p:nvPr/>
        </p:nvSpPr>
        <p:spPr>
          <a:xfrm>
            <a:off x="468132" y="2931790"/>
            <a:ext cx="7751713" cy="305780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8100" tIns="25400" rIns="38100" bIns="25400" numCol="1" spcCol="1270" anchor="ctr" anchorCtr="0">
            <a:noAutofit/>
          </a:bodyPr>
          <a:lstStyle/>
          <a:p>
            <a:pPr algn="just"/>
            <a:r>
              <a:rPr lang="ru-RU" sz="3200" b="1" dirty="0" smtClean="0">
                <a:solidFill>
                  <a:srgbClr val="00823B"/>
                </a:solidFill>
                <a:latin typeface="Arial Narrow" pitchFamily="34" charset="0"/>
                <a:cs typeface="Times New Roman" panose="02020603050405020304" pitchFamily="18" charset="0"/>
              </a:rPr>
              <a:t>Ответ ! </a:t>
            </a:r>
            <a:r>
              <a:rPr lang="ru-RU" sz="2000" b="1" dirty="0">
                <a:solidFill>
                  <a:schemeClr val="tx2"/>
                </a:solidFill>
                <a:latin typeface="Arial Narrow" panose="020B0606020202030204" pitchFamily="34" charset="0"/>
              </a:rPr>
              <a:t>При обучении ребенка по очной форме родители имеют право на налоговый вычет. </a:t>
            </a:r>
            <a:r>
              <a:rPr lang="ru-RU" sz="20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Супруг </a:t>
            </a:r>
            <a:r>
              <a:rPr lang="ru-RU" sz="2000" b="1" dirty="0">
                <a:solidFill>
                  <a:schemeClr val="tx2"/>
                </a:solidFill>
                <a:latin typeface="Arial Narrow" panose="020B0606020202030204" pitchFamily="34" charset="0"/>
              </a:rPr>
              <a:t>имеет право заявить на получение налогового вычета при наличии лицензии у образовательного учреждения лицензии. </a:t>
            </a:r>
            <a:r>
              <a:rPr lang="ru-RU" sz="20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Таким образом, </a:t>
            </a:r>
            <a:r>
              <a:rPr lang="ru-RU" sz="2000" b="1" dirty="0">
                <a:solidFill>
                  <a:schemeClr val="tx2"/>
                </a:solidFill>
                <a:latin typeface="Arial Narrow" panose="020B0606020202030204" pitchFamily="34" charset="0"/>
              </a:rPr>
              <a:t>вычет предоставляется </a:t>
            </a:r>
            <a:r>
              <a:rPr lang="ru-RU" sz="20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одному </a:t>
            </a:r>
            <a:r>
              <a:rPr lang="ru-RU" sz="2000" b="1" dirty="0">
                <a:solidFill>
                  <a:schemeClr val="tx2"/>
                </a:solidFill>
                <a:latin typeface="Arial Narrow" panose="020B0606020202030204" pitchFamily="34" charset="0"/>
              </a:rPr>
              <a:t>из супругов независимо от того, кто из них указан в договоре с образовательным учреждением и в документах об оплате при обучении </a:t>
            </a:r>
            <a:r>
              <a:rPr lang="ru-RU" sz="20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ребенка (</a:t>
            </a:r>
            <a:r>
              <a:rPr lang="ru-RU" sz="2000" b="1" dirty="0" err="1" smtClean="0">
                <a:solidFill>
                  <a:schemeClr val="tx2"/>
                </a:solidFill>
                <a:latin typeface="Arial Narrow" panose="020B0606020202030204" pitchFamily="34" charset="0"/>
              </a:rPr>
              <a:t>искл</a:t>
            </a:r>
            <a:r>
              <a:rPr lang="ru-RU" sz="20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.: при </a:t>
            </a:r>
            <a:r>
              <a:rPr lang="ru-RU" sz="2000" b="1" dirty="0">
                <a:solidFill>
                  <a:schemeClr val="tx2"/>
                </a:solidFill>
                <a:latin typeface="Arial Narrow" panose="020B0606020202030204" pitchFamily="34" charset="0"/>
              </a:rPr>
              <a:t>оплате </a:t>
            </a:r>
            <a:r>
              <a:rPr lang="ru-RU" sz="20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обучения за счет средств материнского капитала </a:t>
            </a:r>
            <a:r>
              <a:rPr lang="ru-RU" sz="2000" b="1" dirty="0">
                <a:solidFill>
                  <a:schemeClr val="tx2"/>
                </a:solidFill>
                <a:latin typeface="Arial Narrow" panose="020B0606020202030204" pitchFamily="34" charset="0"/>
              </a:rPr>
              <a:t>вычет не </a:t>
            </a:r>
            <a:r>
              <a:rPr lang="ru-RU" sz="20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предоставляется).</a:t>
            </a:r>
            <a:endParaRPr lang="ru-RU" sz="20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lvl="0" algn="just" defTabSz="889000">
              <a:spcAft>
                <a:spcPts val="0"/>
              </a:spcAft>
            </a:pPr>
            <a:endParaRPr lang="ru-RU" sz="2000" b="1" dirty="0">
              <a:solidFill>
                <a:schemeClr val="tx2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algn="just" defTabSz="889000">
              <a:spcAft>
                <a:spcPts val="0"/>
              </a:spcAft>
            </a:pPr>
            <a:endParaRPr lang="ru-RU" sz="2000" b="1" dirty="0" smtClean="0">
              <a:solidFill>
                <a:schemeClr val="tx2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algn="just" defTabSz="889000">
              <a:spcAft>
                <a:spcPts val="0"/>
              </a:spcAft>
            </a:pPr>
            <a:endParaRPr lang="ru-RU" sz="2000" b="1" dirty="0">
              <a:solidFill>
                <a:schemeClr val="tx2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algn="just" defTabSz="889000">
              <a:spcAft>
                <a:spcPts val="0"/>
              </a:spcAft>
            </a:pPr>
            <a:endParaRPr lang="ru-RU" sz="2000" b="1" dirty="0" smtClean="0">
              <a:solidFill>
                <a:schemeClr val="tx2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algn="just" defTabSz="889000">
              <a:spcAft>
                <a:spcPts val="0"/>
              </a:spcAft>
            </a:pPr>
            <a:endParaRPr lang="ru-RU" sz="2000" b="1" dirty="0">
              <a:solidFill>
                <a:schemeClr val="tx2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algn="just" defTabSz="889000">
              <a:spcAft>
                <a:spcPts val="0"/>
              </a:spcAft>
            </a:pPr>
            <a:endParaRPr lang="ru-RU" sz="2000" b="1" dirty="0" smtClean="0">
              <a:solidFill>
                <a:schemeClr val="tx2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algn="just" defTabSz="889000">
              <a:spcAft>
                <a:spcPts val="0"/>
              </a:spcAft>
            </a:pPr>
            <a:r>
              <a:rPr lang="ru-RU" sz="2000" b="1" dirty="0" smtClean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chemeClr val="tx2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defTabSz="889000">
              <a:spcBef>
                <a:spcPct val="0"/>
              </a:spcBef>
              <a:spcAft>
                <a:spcPts val="0"/>
              </a:spcAft>
            </a:pPr>
            <a:endParaRPr lang="ru-RU" sz="2800" b="1" i="0" kern="1200" baseline="0" dirty="0">
              <a:solidFill>
                <a:srgbClr val="C00000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71834" y="2279363"/>
            <a:ext cx="20861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152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14" y="790714"/>
            <a:ext cx="3302275" cy="3888432"/>
          </a:xfrm>
          <a:prstGeom prst="rect">
            <a:avLst/>
          </a:prstGeom>
        </p:spPr>
      </p:pic>
      <p:sp>
        <p:nvSpPr>
          <p:cNvPr id="6" name="Прямоугольная выноска 5"/>
          <p:cNvSpPr/>
          <p:nvPr/>
        </p:nvSpPr>
        <p:spPr>
          <a:xfrm>
            <a:off x="3937667" y="940312"/>
            <a:ext cx="2794573" cy="2207501"/>
          </a:xfrm>
          <a:prstGeom prst="wedgeRectCallout">
            <a:avLst>
              <a:gd name="adj1" fmla="val -144486"/>
              <a:gd name="adj2" fmla="val -42625"/>
            </a:avLst>
          </a:prstGeom>
          <a:solidFill>
            <a:schemeClr val="accent1">
              <a:lumMod val="20000"/>
              <a:lumOff val="80000"/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Основание: приказ ФНС </a:t>
            </a:r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r>
              <a:rPr lang="ru-RU" sz="1800" b="1" dirty="0">
                <a:solidFill>
                  <a:srgbClr val="00823B"/>
                </a:solidFill>
              </a:rPr>
              <a:t> </a:t>
            </a:r>
            <a:r>
              <a:rPr lang="ru-RU" sz="1800" b="1" dirty="0" smtClean="0">
                <a:solidFill>
                  <a:srgbClr val="00823B"/>
                </a:solidFill>
              </a:rPr>
              <a:t>         Основание: </a:t>
            </a:r>
          </a:p>
          <a:p>
            <a:pPr algn="ctr"/>
            <a:r>
              <a:rPr lang="ru-RU" sz="1800" b="1" dirty="0" smtClean="0">
                <a:solidFill>
                  <a:srgbClr val="00823B"/>
                </a:solidFill>
              </a:rPr>
              <a:t>     Приказ ФНС Росси</a:t>
            </a:r>
          </a:p>
          <a:p>
            <a:r>
              <a:rPr lang="ru-RU" sz="1800" b="1" dirty="0">
                <a:solidFill>
                  <a:srgbClr val="00823B"/>
                </a:solidFill>
              </a:rPr>
              <a:t> </a:t>
            </a:r>
            <a:r>
              <a:rPr lang="ru-RU" sz="1800" b="1" dirty="0" smtClean="0">
                <a:solidFill>
                  <a:srgbClr val="00823B"/>
                </a:solidFill>
              </a:rPr>
              <a:t>         от </a:t>
            </a:r>
            <a:r>
              <a:rPr lang="ru-RU" sz="1800" b="1" dirty="0">
                <a:solidFill>
                  <a:srgbClr val="00823B"/>
                </a:solidFill>
              </a:rPr>
              <a:t>11.09.2023 </a:t>
            </a:r>
            <a:r>
              <a:rPr lang="ru-RU" sz="1800" b="1" dirty="0" smtClean="0">
                <a:solidFill>
                  <a:srgbClr val="00823B"/>
                </a:solidFill>
              </a:rPr>
              <a:t>                </a:t>
            </a:r>
          </a:p>
          <a:p>
            <a:r>
              <a:rPr lang="ru-RU" sz="1800" b="1" dirty="0" smtClean="0">
                <a:solidFill>
                  <a:srgbClr val="00823B"/>
                </a:solidFill>
              </a:rPr>
              <a:t>          №</a:t>
            </a:r>
            <a:r>
              <a:rPr lang="ru-RU" sz="1800" b="1" dirty="0">
                <a:solidFill>
                  <a:srgbClr val="00823B"/>
                </a:solidFill>
              </a:rPr>
              <a:t>ЕД-7-11/615@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388424" y="4515966"/>
            <a:ext cx="503238" cy="512762"/>
          </a:xfrm>
        </p:spPr>
        <p:txBody>
          <a:bodyPr/>
          <a:lstStyle/>
          <a:p>
            <a:pPr>
              <a:defRPr/>
            </a:pPr>
            <a:endParaRPr lang="ru-RU" altLang="ru-RU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defRPr/>
            </a:pPr>
            <a:r>
              <a:rPr lang="ru-RU" altLang="ru-RU" b="1" dirty="0" smtClean="0">
                <a:solidFill>
                  <a:schemeClr val="bg1"/>
                </a:solidFill>
                <a:latin typeface="Arial Narrow" pitchFamily="34" charset="0"/>
              </a:rPr>
              <a:t>11</a:t>
            </a:r>
          </a:p>
          <a:p>
            <a:pPr>
              <a:defRPr/>
            </a:pPr>
            <a:endParaRPr lang="ru-RU" altLang="ru-RU" b="1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defRPr/>
            </a:pPr>
            <a:endParaRPr lang="ru-RU" altLang="ru-RU" dirty="0">
              <a:solidFill>
                <a:srgbClr val="FF0000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46007" y="267494"/>
            <a:ext cx="83523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Декларация по форме №3-НДФЛ за 2023 год</a:t>
            </a:r>
          </a:p>
        </p:txBody>
      </p:sp>
      <p:sp>
        <p:nvSpPr>
          <p:cNvPr id="15" name="Скругленный прямоугольник 4"/>
          <p:cNvSpPr/>
          <p:nvPr/>
        </p:nvSpPr>
        <p:spPr>
          <a:xfrm>
            <a:off x="4211961" y="1068737"/>
            <a:ext cx="3672408" cy="300602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8100" tIns="25400" rIns="38100" bIns="25400" numCol="1" spcCol="1270" anchor="ctr" anchorCtr="0">
            <a:noAutofit/>
          </a:bodyPr>
          <a:lstStyle/>
          <a:p>
            <a:pPr lvl="0" algn="ctr" defTabSz="889000">
              <a:spcBef>
                <a:spcPct val="0"/>
              </a:spcBef>
              <a:spcAft>
                <a:spcPts val="0"/>
              </a:spcAft>
            </a:pPr>
            <a:endParaRPr lang="ru-RU" sz="2800" b="1" i="0" kern="1200" baseline="0" dirty="0">
              <a:solidFill>
                <a:srgbClr val="00823B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37668" y="3250821"/>
            <a:ext cx="45227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Arial Narrow" pitchFamily="34" charset="0"/>
              </a:rPr>
              <a:t>Для граждан, реализующих право </a:t>
            </a:r>
            <a:r>
              <a:rPr lang="ru-RU" sz="2000" b="1" dirty="0" smtClean="0">
                <a:solidFill>
                  <a:srgbClr val="C00000"/>
                </a:solidFill>
                <a:latin typeface="Arial Narrow" pitchFamily="34" charset="0"/>
              </a:rPr>
              <a:t>на вычет</a:t>
            </a:r>
            <a:r>
              <a:rPr lang="ru-RU" sz="2000" b="1" dirty="0" smtClean="0">
                <a:solidFill>
                  <a:schemeClr val="tx2"/>
                </a:solidFill>
                <a:latin typeface="Arial Narrow" pitchFamily="34" charset="0"/>
              </a:rPr>
              <a:t>, срок предоставления декларации в течение года не установлен.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Arial Narrow" pitchFamily="34" charset="0"/>
              </a:rPr>
              <a:t>Крайний срок  - </a:t>
            </a:r>
            <a:r>
              <a:rPr lang="ru-RU" sz="2000" b="1" dirty="0" smtClean="0">
                <a:solidFill>
                  <a:srgbClr val="C00000"/>
                </a:solidFill>
                <a:latin typeface="Arial Narrow" pitchFamily="34" charset="0"/>
              </a:rPr>
              <a:t>не более 3-х лет, </a:t>
            </a:r>
            <a:r>
              <a:rPr lang="ru-RU" sz="2000" b="1" dirty="0" smtClean="0">
                <a:solidFill>
                  <a:schemeClr val="tx2"/>
                </a:solidFill>
                <a:latin typeface="Arial Narrow" pitchFamily="34" charset="0"/>
              </a:rPr>
              <a:t>начиная</a:t>
            </a:r>
            <a:r>
              <a:rPr lang="ru-RU" sz="2000" b="1" dirty="0" smtClean="0">
                <a:solidFill>
                  <a:srgbClr val="C00000"/>
                </a:solidFill>
                <a:latin typeface="Arial Narrow" pitchFamily="34" charset="0"/>
              </a:rPr>
              <a:t>  </a:t>
            </a:r>
            <a:r>
              <a:rPr lang="ru-RU" sz="2000" b="1" dirty="0" smtClean="0">
                <a:solidFill>
                  <a:schemeClr val="tx2"/>
                </a:solidFill>
                <a:latin typeface="Arial Narrow" pitchFamily="34" charset="0"/>
              </a:rPr>
              <a:t>с года возникновения права на вычет.</a:t>
            </a:r>
          </a:p>
          <a:p>
            <a:endParaRPr lang="ru-RU" sz="2000" b="1" dirty="0" smtClean="0">
              <a:solidFill>
                <a:srgbClr val="00B050"/>
              </a:solidFill>
              <a:latin typeface="Arial Narrow" pitchFamily="34" charset="0"/>
            </a:endParaRPr>
          </a:p>
        </p:txBody>
      </p:sp>
      <p:pic>
        <p:nvPicPr>
          <p:cNvPr id="2052" name="Picture 4" descr="https://static11.tgcnt.ru/posts/_0/d7/d78f8a5582076f43d5ce48ce7de2ce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413" y="1364461"/>
            <a:ext cx="1418019" cy="135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65514" y="785487"/>
            <a:ext cx="913625" cy="4317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01" y="1088921"/>
            <a:ext cx="2132063" cy="90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25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b="1" dirty="0" smtClean="0">
                <a:solidFill>
                  <a:schemeClr val="bg1"/>
                </a:solidFill>
                <a:latin typeface="Arial Narrow" pitchFamily="34" charset="0"/>
              </a:rPr>
              <a:t>12</a:t>
            </a:r>
            <a:endParaRPr lang="ru-RU" alt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467544" y="281534"/>
            <a:ext cx="83523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О</a:t>
            </a:r>
            <a:r>
              <a:rPr lang="ru-RU" sz="3200" b="1" dirty="0" smtClean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шибки при заполнении 3-НДФЛ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501026" y="2672897"/>
            <a:ext cx="20861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33885" y="1933199"/>
            <a:ext cx="3928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 Narrow" panose="020B0606020202030204" pitchFamily="34" charset="0"/>
              </a:rPr>
              <a:t>В первичной </a:t>
            </a:r>
            <a:r>
              <a:rPr lang="ru-RU" sz="2000" dirty="0" smtClean="0">
                <a:latin typeface="Arial Narrow" panose="020B0606020202030204" pitchFamily="34" charset="0"/>
              </a:rPr>
              <a:t>декларации – показатель - «0», уточненная - «1», «2» и т.д.</a:t>
            </a:r>
            <a:endParaRPr lang="ru-RU" sz="200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4862" y="998266"/>
            <a:ext cx="3744111" cy="76016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endParaRPr lang="ru-RU" sz="200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7544" y="1977136"/>
            <a:ext cx="3745787" cy="71136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  <a:t>В первичной декларации указан номер корректировки </a:t>
            </a: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«1» </a:t>
            </a:r>
            <a:endParaRPr lang="ru-RU" sz="2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353483" y="1948304"/>
            <a:ext cx="3962932" cy="746306"/>
          </a:xfrm>
          <a:prstGeom prst="roundRect">
            <a:avLst/>
          </a:prstGeom>
          <a:noFill/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353483" y="963034"/>
            <a:ext cx="3962932" cy="766251"/>
          </a:xfrm>
          <a:prstGeom prst="roundRect">
            <a:avLst/>
          </a:prstGeom>
          <a:noFill/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71134" y="2869253"/>
            <a:ext cx="3745787" cy="131230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353483" y="2850581"/>
            <a:ext cx="3962932" cy="1311415"/>
          </a:xfrm>
          <a:prstGeom prst="roundRect">
            <a:avLst/>
          </a:prstGeom>
          <a:noFill/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5670" y="978771"/>
            <a:ext cx="35486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 Narrow" panose="020B0606020202030204" pitchFamily="34" charset="0"/>
              </a:rPr>
              <a:t>Отражение доходов и вычетов </a:t>
            </a:r>
            <a:r>
              <a:rPr lang="ru-RU" sz="2000" dirty="0" smtClean="0">
                <a:latin typeface="Arial Narrow" panose="020B0606020202030204" pitchFamily="34" charset="0"/>
              </a:rPr>
              <a:t>                за </a:t>
            </a:r>
            <a:r>
              <a:rPr lang="ru-RU" sz="2000" dirty="0">
                <a:latin typeface="Arial Narrow" panose="020B0606020202030204" pitchFamily="34" charset="0"/>
              </a:rPr>
              <a:t>один год </a:t>
            </a:r>
            <a:r>
              <a:rPr lang="ru-RU" sz="2000" dirty="0" smtClean="0">
                <a:latin typeface="Arial Narrow" panose="020B0606020202030204" pitchFamily="34" charset="0"/>
              </a:rPr>
              <a:t>в разных декларациях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353483" y="2858122"/>
            <a:ext cx="3903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spc="10" dirty="0">
                <a:latin typeface="Arial Narrow" panose="020B0606020202030204" pitchFamily="34" charset="0"/>
                <a:ea typeface="Times New Roman" panose="02020603050405020304" pitchFamily="18" charset="0"/>
              </a:rPr>
              <a:t>Уточненная декларация 3-НДФЛ должна включать в себя все </a:t>
            </a:r>
            <a:r>
              <a:rPr lang="ru-RU" sz="2000" spc="1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в</a:t>
            </a:r>
            <a:r>
              <a:rPr lang="ru-RU" sz="2000" spc="2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ычеты с учетом, заявленных в первичной </a:t>
            </a:r>
            <a:r>
              <a:rPr lang="ru-RU" sz="2000" spc="20" dirty="0">
                <a:latin typeface="Arial Narrow" panose="020B0606020202030204" pitchFamily="34" charset="0"/>
                <a:ea typeface="Times New Roman" panose="02020603050405020304" pitchFamily="18" charset="0"/>
              </a:rPr>
              <a:t>декларации</a:t>
            </a:r>
            <a:endParaRPr lang="ru-RU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05669" y="2898935"/>
            <a:ext cx="40269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latin typeface="Arial Narrow" panose="020B0606020202030204" pitchFamily="34" charset="0"/>
              </a:rPr>
              <a:t>В </a:t>
            </a:r>
            <a:r>
              <a:rPr lang="ru-RU" sz="2000" dirty="0" smtClean="0">
                <a:latin typeface="Arial Narrow" panose="020B0606020202030204" pitchFamily="34" charset="0"/>
              </a:rPr>
              <a:t>уточненной декларации </a:t>
            </a:r>
            <a:r>
              <a:rPr lang="ru-RU" sz="2000" dirty="0">
                <a:latin typeface="Arial Narrow" panose="020B0606020202030204" pitchFamily="34" charset="0"/>
              </a:rPr>
              <a:t>указаны дополнительные вычеты, </a:t>
            </a:r>
            <a:r>
              <a:rPr lang="ru-RU" sz="2000" dirty="0" smtClean="0">
                <a:latin typeface="Arial Narrow" panose="020B0606020202030204" pitchFamily="34" charset="0"/>
              </a:rPr>
              <a:t>при этом исключены вычеты, которые были  заявлены в </a:t>
            </a:r>
            <a:r>
              <a:rPr lang="ru-RU" sz="2000" dirty="0">
                <a:latin typeface="Arial Narrow" panose="020B0606020202030204" pitchFamily="34" charset="0"/>
              </a:rPr>
              <a:t>первичной декларации</a:t>
            </a:r>
            <a:endParaRPr lang="ru-RU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99074" y="4276193"/>
            <a:ext cx="15487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ОШИБОЧНО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436096" y="4276193"/>
            <a:ext cx="17281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23B"/>
                </a:solidFill>
                <a:latin typeface="Arial Narrow" panose="020B0606020202030204" pitchFamily="34" charset="0"/>
              </a:rPr>
              <a:t>ПРАВИЛЬНО</a:t>
            </a:r>
            <a:endParaRPr lang="ru-RU" sz="2000" b="1" dirty="0">
              <a:solidFill>
                <a:srgbClr val="00823B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354126" y="958466"/>
            <a:ext cx="3856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5" dirty="0">
                <a:latin typeface="Arial Narrow" panose="020B0606020202030204" pitchFamily="34" charset="0"/>
                <a:ea typeface="Times New Roman" panose="02020603050405020304" pitchFamily="18" charset="0"/>
              </a:rPr>
              <a:t>Представить единую декларацию, в которой отразить </a:t>
            </a:r>
            <a:r>
              <a:rPr lang="ru-RU" sz="2000" spc="5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доходы и </a:t>
            </a:r>
            <a:r>
              <a:rPr lang="ru-RU" sz="2000" spc="1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вычеты</a:t>
            </a:r>
            <a:endParaRPr lang="ru-RU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16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b="1" dirty="0" smtClean="0">
                <a:solidFill>
                  <a:schemeClr val="bg1"/>
                </a:solidFill>
                <a:latin typeface="Arial Narrow" pitchFamily="34" charset="0"/>
              </a:rPr>
              <a:t>13</a:t>
            </a:r>
            <a:endParaRPr lang="ru-RU" alt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467544" y="281534"/>
            <a:ext cx="83523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О</a:t>
            </a:r>
            <a:r>
              <a:rPr lang="ru-RU" sz="3200" b="1" dirty="0" smtClean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шибки при заполнении 3-НДФЛ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429687" y="2502750"/>
            <a:ext cx="20861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303559" y="2280276"/>
            <a:ext cx="39614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 Narrow" panose="020B0606020202030204" pitchFamily="34" charset="0"/>
              </a:rPr>
              <a:t>В декларации должны быть отражены все предоставленные работодателем </a:t>
            </a:r>
            <a:r>
              <a:rPr lang="ru-RU" sz="2000" dirty="0" smtClean="0">
                <a:latin typeface="Arial Narrow" panose="020B0606020202030204" pitchFamily="34" charset="0"/>
              </a:rPr>
              <a:t>вычеты </a:t>
            </a:r>
            <a:endParaRPr lang="ru-RU" sz="200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4862" y="963034"/>
            <a:ext cx="3744111" cy="125534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endParaRPr lang="ru-RU" sz="200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34862" y="2315103"/>
            <a:ext cx="3777234" cy="93518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  <a:t>В декларации не указаны стандартные вычеты на </a:t>
            </a: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детей </a:t>
            </a:r>
            <a:endParaRPr lang="ru-RU" sz="2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309372" y="2320358"/>
            <a:ext cx="4007044" cy="937314"/>
          </a:xfrm>
          <a:prstGeom prst="roundRect">
            <a:avLst/>
          </a:prstGeom>
          <a:noFill/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303559" y="963034"/>
            <a:ext cx="4012856" cy="1255344"/>
          </a:xfrm>
          <a:prstGeom prst="roundRect">
            <a:avLst/>
          </a:prstGeom>
          <a:noFill/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34862" y="3322543"/>
            <a:ext cx="3774829" cy="89928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327571" y="3342683"/>
            <a:ext cx="4007044" cy="899288"/>
          </a:xfrm>
          <a:prstGeom prst="roundRect">
            <a:avLst/>
          </a:prstGeom>
          <a:noFill/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932678"/>
            <a:ext cx="42090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 Narrow" panose="020B0606020202030204" pitchFamily="34" charset="0"/>
              </a:rPr>
              <a:t>Представление в качестве </a:t>
            </a:r>
            <a:endParaRPr lang="ru-RU" sz="2000" dirty="0" smtClean="0">
              <a:latin typeface="Arial Narrow" panose="020B0606020202030204" pitchFamily="34" charset="0"/>
            </a:endParaRPr>
          </a:p>
          <a:p>
            <a:r>
              <a:rPr lang="ru-RU" sz="2000" dirty="0" smtClean="0">
                <a:latin typeface="Arial Narrow" panose="020B0606020202030204" pitchFamily="34" charset="0"/>
              </a:rPr>
              <a:t>документов</a:t>
            </a:r>
            <a:r>
              <a:rPr lang="ru-RU" sz="2000" dirty="0">
                <a:latin typeface="Arial Narrow" panose="020B0606020202030204" pitchFamily="34" charset="0"/>
              </a:rPr>
              <a:t>, подтверждающих </a:t>
            </a:r>
            <a:endParaRPr lang="ru-RU" sz="2000" dirty="0" smtClean="0">
              <a:latin typeface="Arial Narrow" panose="020B0606020202030204" pitchFamily="34" charset="0"/>
            </a:endParaRPr>
          </a:p>
          <a:p>
            <a:r>
              <a:rPr lang="ru-RU" sz="2000" dirty="0" smtClean="0">
                <a:latin typeface="Arial Narrow" panose="020B0606020202030204" pitchFamily="34" charset="0"/>
              </a:rPr>
              <a:t>вычет за лечение </a:t>
            </a:r>
            <a:r>
              <a:rPr lang="ru-RU" sz="2000" dirty="0">
                <a:latin typeface="Arial Narrow" panose="020B0606020202030204" pitchFamily="34" charset="0"/>
              </a:rPr>
              <a:t>только </a:t>
            </a:r>
            <a:r>
              <a:rPr lang="ru-RU" sz="2000" dirty="0" smtClean="0">
                <a:latin typeface="Arial Narrow" panose="020B0606020202030204" pitchFamily="34" charset="0"/>
              </a:rPr>
              <a:t>договоров, </a:t>
            </a:r>
          </a:p>
          <a:p>
            <a:r>
              <a:rPr lang="ru-RU" sz="2000" dirty="0" smtClean="0">
                <a:latin typeface="Arial Narrow" panose="020B0606020202030204" pitchFamily="34" charset="0"/>
              </a:rPr>
              <a:t>платежных документов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370696" y="3321909"/>
            <a:ext cx="39614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 smtClean="0">
                <a:latin typeface="Arial Narrow" panose="020B0606020202030204" pitchFamily="34" charset="0"/>
              </a:rPr>
              <a:t>Доход </a:t>
            </a:r>
            <a:r>
              <a:rPr lang="ru-RU" sz="2000" dirty="0">
                <a:latin typeface="Arial Narrow" panose="020B0606020202030204" pitchFamily="34" charset="0"/>
              </a:rPr>
              <a:t>от реализации </a:t>
            </a:r>
            <a:r>
              <a:rPr lang="ru-RU" sz="2000" dirty="0" smtClean="0">
                <a:latin typeface="Arial Narrow" panose="020B0606020202030204" pitchFamily="34" charset="0"/>
              </a:rPr>
              <a:t>объектов подлежит декларированию </a:t>
            </a:r>
            <a:endParaRPr lang="ru-RU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14727" y="3356701"/>
            <a:ext cx="62646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latin typeface="Arial Narrow" panose="020B0606020202030204" pitchFamily="34" charset="0"/>
              </a:rPr>
              <a:t>Не </a:t>
            </a:r>
            <a:r>
              <a:rPr lang="ru-RU" sz="2000" dirty="0" smtClean="0">
                <a:latin typeface="Arial Narrow" panose="020B0606020202030204" pitchFamily="34" charset="0"/>
              </a:rPr>
              <a:t>задекларированы </a:t>
            </a:r>
            <a:r>
              <a:rPr lang="ru-RU" sz="2000" dirty="0">
                <a:latin typeface="Arial Narrow" panose="020B0606020202030204" pitchFamily="34" charset="0"/>
              </a:rPr>
              <a:t>доходы </a:t>
            </a:r>
            <a:endParaRPr lang="ru-RU" sz="2000" dirty="0" smtClean="0">
              <a:latin typeface="Arial Narrow" panose="020B0606020202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latin typeface="Arial Narrow" panose="020B0606020202030204" pitchFamily="34" charset="0"/>
              </a:rPr>
              <a:t>от </a:t>
            </a:r>
            <a:r>
              <a:rPr lang="ru-RU" sz="2000" dirty="0">
                <a:latin typeface="Arial Narrow" panose="020B0606020202030204" pitchFamily="34" charset="0"/>
              </a:rPr>
              <a:t>реализации имущества</a:t>
            </a:r>
            <a:endParaRPr lang="ru-RU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99074" y="4276193"/>
            <a:ext cx="15487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ОШИБОЧНО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445891" y="4255451"/>
            <a:ext cx="17281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23B"/>
                </a:solidFill>
                <a:latin typeface="Arial Narrow" panose="020B0606020202030204" pitchFamily="34" charset="0"/>
              </a:rPr>
              <a:t>ПРАВИЛЬНО</a:t>
            </a:r>
            <a:endParaRPr lang="ru-RU" sz="2000" b="1" dirty="0">
              <a:solidFill>
                <a:srgbClr val="00823B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303560" y="932678"/>
            <a:ext cx="41006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 Narrow" panose="020B0606020202030204" pitchFamily="34" charset="0"/>
              </a:rPr>
              <a:t>Обязательное предоставление справки об </a:t>
            </a:r>
            <a:r>
              <a:rPr lang="ru-RU" sz="2000" dirty="0">
                <a:latin typeface="Arial Narrow" panose="020B0606020202030204" pitchFamily="34" charset="0"/>
              </a:rPr>
              <a:t>оплате </a:t>
            </a:r>
            <a:r>
              <a:rPr lang="ru-RU" sz="2000" dirty="0" smtClean="0">
                <a:latin typeface="Arial Narrow" panose="020B0606020202030204" pitchFamily="34" charset="0"/>
              </a:rPr>
              <a:t>медицинских (форма: Приказ </a:t>
            </a:r>
            <a:r>
              <a:rPr lang="ru-RU" sz="2000" dirty="0">
                <a:latin typeface="Arial Narrow" panose="020B0606020202030204" pitchFamily="34" charset="0"/>
              </a:rPr>
              <a:t>МНС и Минздрава </a:t>
            </a:r>
            <a:r>
              <a:rPr lang="ru-RU" sz="2000" dirty="0" smtClean="0">
                <a:latin typeface="Arial Narrow" panose="020B0606020202030204" pitchFamily="34" charset="0"/>
              </a:rPr>
              <a:t>РФ от </a:t>
            </a:r>
            <a:r>
              <a:rPr lang="ru-RU" sz="2000" dirty="0">
                <a:latin typeface="Arial Narrow" panose="020B0606020202030204" pitchFamily="34" charset="0"/>
              </a:rPr>
              <a:t>25.07.2001 </a:t>
            </a:r>
            <a:r>
              <a:rPr lang="ru-RU" sz="2000" dirty="0" smtClean="0">
                <a:latin typeface="Arial Narrow" panose="020B0606020202030204" pitchFamily="34" charset="0"/>
              </a:rPr>
              <a:t>№289/№БГ-З-04/256)</a:t>
            </a:r>
            <a:endParaRPr lang="ru-RU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12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b="1" dirty="0" smtClean="0">
                <a:solidFill>
                  <a:schemeClr val="bg1"/>
                </a:solidFill>
                <a:latin typeface="Arial Narrow" pitchFamily="34" charset="0"/>
              </a:rPr>
              <a:t>14</a:t>
            </a:r>
            <a:endParaRPr lang="ru-RU" alt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413787" y="253837"/>
            <a:ext cx="83523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Преимущества заполнения декларации в Личном кабинете</a:t>
            </a:r>
          </a:p>
        </p:txBody>
      </p:sp>
      <p:sp>
        <p:nvSpPr>
          <p:cNvPr id="15" name="Скругленный прямоугольник 4"/>
          <p:cNvSpPr/>
          <p:nvPr/>
        </p:nvSpPr>
        <p:spPr>
          <a:xfrm>
            <a:off x="4211961" y="1068737"/>
            <a:ext cx="3672408" cy="300602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8100" tIns="25400" rIns="38100" bIns="25400" numCol="1" spcCol="1270" anchor="ctr" anchorCtr="0">
            <a:noAutofit/>
          </a:bodyPr>
          <a:lstStyle/>
          <a:p>
            <a:pPr lvl="0" algn="ctr" defTabSz="889000">
              <a:spcBef>
                <a:spcPct val="0"/>
              </a:spcBef>
              <a:spcAft>
                <a:spcPts val="0"/>
              </a:spcAft>
            </a:pPr>
            <a:endParaRPr lang="ru-RU" sz="2800" b="1" i="0" kern="1200" baseline="0" dirty="0">
              <a:solidFill>
                <a:srgbClr val="00823B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58245" y="2435826"/>
            <a:ext cx="20861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4179705856"/>
              </p:ext>
            </p:extLst>
          </p:nvPr>
        </p:nvGraphicFramePr>
        <p:xfrm>
          <a:off x="863499" y="632570"/>
          <a:ext cx="7380910" cy="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821749334"/>
              </p:ext>
            </p:extLst>
          </p:nvPr>
        </p:nvGraphicFramePr>
        <p:xfrm>
          <a:off x="827584" y="1214069"/>
          <a:ext cx="7445267" cy="46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389105314"/>
              </p:ext>
            </p:extLst>
          </p:nvPr>
        </p:nvGraphicFramePr>
        <p:xfrm>
          <a:off x="804553" y="1800000"/>
          <a:ext cx="7488920" cy="57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1234562330"/>
              </p:ext>
            </p:extLst>
          </p:nvPr>
        </p:nvGraphicFramePr>
        <p:xfrm>
          <a:off x="807335" y="2421837"/>
          <a:ext cx="7488416" cy="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445392953"/>
              </p:ext>
            </p:extLst>
          </p:nvPr>
        </p:nvGraphicFramePr>
        <p:xfrm>
          <a:off x="845748" y="2913237"/>
          <a:ext cx="7470668" cy="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2529800351"/>
              </p:ext>
            </p:extLst>
          </p:nvPr>
        </p:nvGraphicFramePr>
        <p:xfrm>
          <a:off x="827497" y="3462854"/>
          <a:ext cx="7488416" cy="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sp>
        <p:nvSpPr>
          <p:cNvPr id="14" name="Овал 13"/>
          <p:cNvSpPr/>
          <p:nvPr/>
        </p:nvSpPr>
        <p:spPr>
          <a:xfrm>
            <a:off x="467092" y="707609"/>
            <a:ext cx="462417" cy="462694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21" name="Овал 20"/>
          <p:cNvSpPr/>
          <p:nvPr/>
        </p:nvSpPr>
        <p:spPr>
          <a:xfrm>
            <a:off x="464816" y="1188654"/>
            <a:ext cx="462417" cy="462694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22" name="Овал 21"/>
          <p:cNvSpPr/>
          <p:nvPr/>
        </p:nvSpPr>
        <p:spPr>
          <a:xfrm>
            <a:off x="483070" y="1800000"/>
            <a:ext cx="462417" cy="462694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3</a:t>
            </a:r>
          </a:p>
        </p:txBody>
      </p:sp>
      <p:sp>
        <p:nvSpPr>
          <p:cNvPr id="23" name="Овал 22"/>
          <p:cNvSpPr/>
          <p:nvPr/>
        </p:nvSpPr>
        <p:spPr>
          <a:xfrm>
            <a:off x="467092" y="2450543"/>
            <a:ext cx="462417" cy="462694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4</a:t>
            </a:r>
          </a:p>
        </p:txBody>
      </p:sp>
      <p:sp>
        <p:nvSpPr>
          <p:cNvPr id="24" name="Овал 23"/>
          <p:cNvSpPr/>
          <p:nvPr/>
        </p:nvSpPr>
        <p:spPr>
          <a:xfrm>
            <a:off x="464817" y="2967252"/>
            <a:ext cx="462417" cy="462694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Narrow" panose="020B0606020202030204" pitchFamily="34" charset="0"/>
              </a:rPr>
              <a:t>5</a:t>
            </a:r>
            <a:endParaRPr lang="ru-RU" sz="2000" dirty="0" smtClean="0">
              <a:latin typeface="Arial Narrow" panose="020B0606020202030204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493260" y="3516869"/>
            <a:ext cx="462417" cy="462694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6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635" y="4073893"/>
            <a:ext cx="4726651" cy="70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2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b="1" dirty="0" smtClean="0">
                <a:solidFill>
                  <a:schemeClr val="bg1"/>
                </a:solidFill>
                <a:latin typeface="Arial Narrow" pitchFamily="34" charset="0"/>
              </a:rPr>
              <a:t>15</a:t>
            </a:r>
            <a:endParaRPr lang="ru-RU" alt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07975" y="340832"/>
            <a:ext cx="835233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Упрощенный порядок вычетов </a:t>
            </a:r>
          </a:p>
        </p:txBody>
      </p:sp>
      <p:sp>
        <p:nvSpPr>
          <p:cNvPr id="15" name="Скругленный прямоугольник 4"/>
          <p:cNvSpPr/>
          <p:nvPr/>
        </p:nvSpPr>
        <p:spPr>
          <a:xfrm>
            <a:off x="2051721" y="1582043"/>
            <a:ext cx="4104455" cy="324036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8100" tIns="25400" rIns="38100" bIns="25400" numCol="1" spcCol="1270" anchor="ctr" anchorCtr="0">
            <a:noAutofit/>
          </a:bodyPr>
          <a:lstStyle/>
          <a:p>
            <a:pPr lvl="0" algn="ctr" defTabSz="889000">
              <a:spcBef>
                <a:spcPct val="0"/>
              </a:spcBef>
              <a:spcAft>
                <a:spcPts val="0"/>
              </a:spcAft>
            </a:pPr>
            <a:endParaRPr lang="ru-RU" sz="2800" b="1" i="0" kern="1200" baseline="0" dirty="0">
              <a:solidFill>
                <a:srgbClr val="00823B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6801" y="1471191"/>
            <a:ext cx="3662854" cy="280076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 defTabSz="889000">
              <a:spcAft>
                <a:spcPts val="0"/>
              </a:spcAft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algn="ctr" defTabSz="889000">
              <a:spcAft>
                <a:spcPts val="0"/>
              </a:spcAft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algn="ctr" defTabSz="889000">
              <a:spcAft>
                <a:spcPts val="0"/>
              </a:spcAft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algn="ctr" defTabSz="889000">
              <a:spcAft>
                <a:spcPts val="0"/>
              </a:spcAft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algn="ctr" defTabSz="889000">
              <a:spcAft>
                <a:spcPts val="0"/>
              </a:spcAft>
            </a:pPr>
            <a:endParaRPr lang="ru-RU" b="1" dirty="0" smtClean="0">
              <a:solidFill>
                <a:srgbClr val="00823B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algn="ctr" defTabSz="889000">
              <a:spcAft>
                <a:spcPts val="0"/>
              </a:spcAft>
            </a:pPr>
            <a:endParaRPr lang="ru-RU" b="1" dirty="0" smtClean="0">
              <a:solidFill>
                <a:srgbClr val="00823B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algn="ctr" defTabSz="889000">
              <a:spcAft>
                <a:spcPts val="0"/>
              </a:spcAft>
            </a:pPr>
            <a:endParaRPr lang="ru-RU" b="1" dirty="0">
              <a:solidFill>
                <a:srgbClr val="00823B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algn="ctr" defTabSz="889000">
              <a:spcAft>
                <a:spcPts val="0"/>
              </a:spcAft>
            </a:pPr>
            <a:endParaRPr lang="ru-RU" b="1" dirty="0" smtClean="0">
              <a:solidFill>
                <a:srgbClr val="00823B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algn="ctr" defTabSz="889000">
              <a:spcAft>
                <a:spcPts val="0"/>
              </a:spcAft>
            </a:pPr>
            <a:endParaRPr lang="ru-RU" b="1" dirty="0">
              <a:solidFill>
                <a:srgbClr val="00823B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algn="ctr" defTabSz="889000">
              <a:spcAft>
                <a:spcPts val="0"/>
              </a:spcAft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50737" y="2571750"/>
            <a:ext cx="71287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Использование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налогоплательщиком Личного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кабинета </a:t>
            </a:r>
          </a:p>
          <a:p>
            <a:pPr marL="342900" indent="-342900">
              <a:buAutoNum type="arabicParenR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Участие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банка в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проекте упрощенного порядка вычетов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0" name="Правая фигурная скобка 9"/>
          <p:cNvSpPr/>
          <p:nvPr/>
        </p:nvSpPr>
        <p:spPr>
          <a:xfrm rot="5400000">
            <a:off x="4333779" y="-1457277"/>
            <a:ext cx="77637" cy="7847658"/>
          </a:xfrm>
          <a:prstGeom prst="rightBrace">
            <a:avLst>
              <a:gd name="adj1" fmla="val 39434"/>
              <a:gd name="adj2" fmla="val 50000"/>
            </a:avLst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C4714"/>
              </a:solidFill>
            </a:endParaRPr>
          </a:p>
        </p:txBody>
      </p:sp>
      <p:sp>
        <p:nvSpPr>
          <p:cNvPr id="7" name="AutoShape 2" descr="https://msfo.ru/upload/iblock/fd5/02qport6edbn3x1g0u79a2secmy114h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https://papik.pro/uploads/posts/2021-11/1636109357_44-papik-pro-p-logotip-sbera-foto-4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799198050"/>
              </p:ext>
            </p:extLst>
          </p:nvPr>
        </p:nvGraphicFramePr>
        <p:xfrm>
          <a:off x="539552" y="1033536"/>
          <a:ext cx="3656218" cy="1324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3775330423"/>
              </p:ext>
            </p:extLst>
          </p:nvPr>
        </p:nvGraphicFramePr>
        <p:xfrm>
          <a:off x="4418576" y="1044321"/>
          <a:ext cx="3888432" cy="1289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68790"/>
            <a:ext cx="2088233" cy="133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468171"/>
            <a:ext cx="2343027" cy="1317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985" y="3461165"/>
            <a:ext cx="2396975" cy="1343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673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pPr>
              <a:defRPr/>
            </a:pPr>
            <a:r>
              <a:rPr lang="ru-RU" altLang="ru-RU" b="1" dirty="0" smtClean="0">
                <a:solidFill>
                  <a:schemeClr val="bg1"/>
                </a:solidFill>
                <a:latin typeface="Arial Narrow" pitchFamily="34" charset="0"/>
              </a:rPr>
              <a:t>16</a:t>
            </a:r>
            <a:endParaRPr lang="ru-RU" altLang="ru-RU" dirty="0">
              <a:solidFill>
                <a:srgbClr val="FF0000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468132" y="483518"/>
            <a:ext cx="8352339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Контактная информация по вопросам НДФЛ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539552" y="1385706"/>
            <a:ext cx="7704855" cy="838781"/>
            <a:chOff x="0" y="2088238"/>
            <a:chExt cx="8208911" cy="419381"/>
          </a:xfrm>
          <a:noFill/>
          <a:effectLst/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2088238"/>
              <a:ext cx="8208911" cy="368848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002060"/>
              </a:solidFill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ru-RU" sz="2000" b="1" dirty="0" smtClean="0">
                  <a:solidFill>
                    <a:schemeClr val="tx2"/>
                  </a:solidFill>
                  <a:latin typeface="Arial Narrow" pitchFamily="34" charset="0"/>
                  <a:cs typeface="Times New Roman" pitchFamily="18" charset="0"/>
                </a:rPr>
                <a:t>г. Севастополь, ул. Кулакова, 37 </a:t>
              </a:r>
              <a:endParaRPr lang="ru-RU" sz="2000" b="1" dirty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endParaRPr>
            </a:p>
          </p:txBody>
        </p:sp>
        <p:sp>
          <p:nvSpPr>
            <p:cNvPr id="8" name="Скругленный прямоугольник 4"/>
            <p:cNvSpPr/>
            <p:nvPr/>
          </p:nvSpPr>
          <p:spPr>
            <a:xfrm>
              <a:off x="12654" y="2100892"/>
              <a:ext cx="8183603" cy="40672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b="1" i="0" kern="1200" baseline="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14980" y="1365922"/>
            <a:ext cx="8348657" cy="1563132"/>
            <a:chOff x="-152400" y="2100892"/>
            <a:chExt cx="8348657" cy="1110206"/>
          </a:xfrm>
          <a:noFill/>
          <a:effectLst/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-152400" y="2727920"/>
              <a:ext cx="7717549" cy="483178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002060"/>
              </a:solidFill>
            </a:ln>
            <a:effectLst/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ru-RU" sz="2000" b="1" dirty="0" smtClean="0">
                  <a:solidFill>
                    <a:schemeClr val="tx2"/>
                  </a:solidFill>
                  <a:latin typeface="Arial Narrow" pitchFamily="34" charset="0"/>
                  <a:cs typeface="Times New Roman" pitchFamily="18" charset="0"/>
                </a:rPr>
                <a:t>г. Севастополь, ул. Пролетарская, 24</a:t>
              </a:r>
              <a:endParaRPr lang="ru-RU" sz="2000" b="1" dirty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endParaRPr>
            </a:p>
          </p:txBody>
        </p:sp>
        <p:sp>
          <p:nvSpPr>
            <p:cNvPr id="15" name="Скругленный прямоугольник 4"/>
            <p:cNvSpPr/>
            <p:nvPr/>
          </p:nvSpPr>
          <p:spPr>
            <a:xfrm>
              <a:off x="12654" y="2100892"/>
              <a:ext cx="8183603" cy="40672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b="1" i="0" kern="1200" baseline="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14980" y="3047239"/>
            <a:ext cx="7736903" cy="720080"/>
            <a:chOff x="0" y="2088238"/>
            <a:chExt cx="8208911" cy="432035"/>
          </a:xfrm>
          <a:noFill/>
          <a:effectLst/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0" y="2088238"/>
              <a:ext cx="8208911" cy="432035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002060"/>
              </a:solidFill>
            </a:ln>
            <a:effectLst/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ru-RU" sz="2000" b="1" dirty="0" smtClean="0">
                  <a:solidFill>
                    <a:schemeClr val="tx2"/>
                  </a:solidFill>
                  <a:latin typeface="Arial Narrow" pitchFamily="34" charset="0"/>
                  <a:cs typeface="Times New Roman" pitchFamily="18" charset="0"/>
                </a:rPr>
                <a:t>г. Севастополь, ул. Героев Севастополя, 74</a:t>
              </a:r>
              <a:endParaRPr lang="ru-RU" sz="2000" b="1" dirty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endParaRPr>
            </a:p>
          </p:txBody>
        </p:sp>
        <p:sp>
          <p:nvSpPr>
            <p:cNvPr id="18" name="Скругленный прямоугольник 4"/>
            <p:cNvSpPr/>
            <p:nvPr/>
          </p:nvSpPr>
          <p:spPr>
            <a:xfrm>
              <a:off x="12654" y="2100892"/>
              <a:ext cx="8183603" cy="40672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b="1" i="0" kern="1200" baseline="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-1044624" y="3974817"/>
            <a:ext cx="6480720" cy="752346"/>
            <a:chOff x="12654" y="2056225"/>
            <a:chExt cx="8183603" cy="451394"/>
          </a:xfrm>
          <a:effectLst/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1938434" y="2056225"/>
              <a:ext cx="4789074" cy="432035"/>
            </a:xfrm>
            <a:prstGeom prst="roundRect">
              <a:avLst>
                <a:gd name="adj" fmla="val 10000"/>
              </a:avLst>
            </a:prstGeom>
            <a:noFill/>
            <a:ln>
              <a:solidFill>
                <a:srgbClr val="002060"/>
              </a:solidFill>
            </a:ln>
            <a:effectLst/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sz="1400" b="1" smtClean="0">
                  <a:solidFill>
                    <a:schemeClr val="tx2"/>
                  </a:solidFill>
                  <a:latin typeface="Arial Narrow" pitchFamily="34" charset="0"/>
                  <a:cs typeface="Times New Roman" pitchFamily="18" charset="0"/>
                </a:rPr>
                <a:t>телефон «горячей» </a:t>
              </a:r>
              <a:r>
                <a:rPr lang="ru-RU" sz="1400" b="1" dirty="0" smtClean="0">
                  <a:solidFill>
                    <a:schemeClr val="tx2"/>
                  </a:solidFill>
                  <a:latin typeface="Arial Narrow" pitchFamily="34" charset="0"/>
                  <a:cs typeface="Times New Roman" pitchFamily="18" charset="0"/>
                </a:rPr>
                <a:t>линии:</a:t>
              </a:r>
            </a:p>
            <a:p>
              <a:pPr algn="ctr"/>
              <a:r>
                <a:rPr lang="ru-RU" sz="2000" b="1" dirty="0" smtClean="0">
                  <a:solidFill>
                    <a:schemeClr val="tx2"/>
                  </a:solidFill>
                  <a:latin typeface="Arial Narrow" pitchFamily="34" charset="0"/>
                  <a:cs typeface="Times New Roman" pitchFamily="18" charset="0"/>
                </a:rPr>
                <a:t>8-800-222-22-22</a:t>
              </a:r>
              <a:endParaRPr lang="en-US" sz="2000" b="1" dirty="0" smtClean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endParaRPr>
            </a:p>
          </p:txBody>
        </p:sp>
        <p:sp>
          <p:nvSpPr>
            <p:cNvPr id="21" name="Скругленный прямоугольник 4"/>
            <p:cNvSpPr/>
            <p:nvPr/>
          </p:nvSpPr>
          <p:spPr>
            <a:xfrm>
              <a:off x="12654" y="2100892"/>
              <a:ext cx="8183603" cy="4067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b="1" i="0" kern="1200" baseline="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286000" y="2279363"/>
            <a:ext cx="4572000" cy="584775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pSp>
        <p:nvGrpSpPr>
          <p:cNvPr id="22" name="Группа 21"/>
          <p:cNvGrpSpPr/>
          <p:nvPr/>
        </p:nvGrpSpPr>
        <p:grpSpPr>
          <a:xfrm>
            <a:off x="3261777" y="3989187"/>
            <a:ext cx="4978180" cy="752344"/>
            <a:chOff x="12654" y="2056226"/>
            <a:chExt cx="8407524" cy="451393"/>
          </a:xfrm>
          <a:effectLst/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1938433" y="2056226"/>
              <a:ext cx="6481745" cy="432035"/>
            </a:xfrm>
            <a:prstGeom prst="roundRect">
              <a:avLst>
                <a:gd name="adj" fmla="val 10000"/>
              </a:avLst>
            </a:prstGeom>
            <a:noFill/>
            <a:ln>
              <a:solidFill>
                <a:srgbClr val="002060"/>
              </a:solidFill>
            </a:ln>
            <a:effectLst/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sz="1400" b="1" dirty="0" smtClean="0">
                  <a:solidFill>
                    <a:schemeClr val="tx2"/>
                  </a:solidFill>
                  <a:latin typeface="Arial Narrow" pitchFamily="34" charset="0"/>
                  <a:cs typeface="Times New Roman" pitchFamily="18" charset="0"/>
                </a:rPr>
                <a:t>адрес официального сайта:</a:t>
              </a:r>
              <a:endParaRPr lang="en-US" sz="1400" b="1" dirty="0" smtClean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endParaRPr>
            </a:p>
            <a:p>
              <a:pPr algn="ctr"/>
              <a:r>
                <a:rPr lang="ru-RU" sz="2000" b="1" dirty="0" err="1" smtClean="0">
                  <a:solidFill>
                    <a:schemeClr val="tx2"/>
                  </a:solidFill>
                  <a:latin typeface="Arial Narrow" pitchFamily="34" charset="0"/>
                </a:rPr>
                <a:t>nalog</a:t>
              </a:r>
              <a:r>
                <a:rPr lang="ru-RU" sz="2000" b="1" dirty="0" smtClean="0">
                  <a:solidFill>
                    <a:schemeClr val="tx2"/>
                  </a:solidFill>
                  <a:latin typeface="Arial Narrow" pitchFamily="34" charset="0"/>
                </a:rPr>
                <a:t>.</a:t>
              </a:r>
              <a:r>
                <a:rPr lang="en-US" sz="2000" b="1" dirty="0" err="1" smtClean="0">
                  <a:solidFill>
                    <a:schemeClr val="tx2"/>
                  </a:solidFill>
                  <a:latin typeface="Arial Narrow" pitchFamily="34" charset="0"/>
                </a:rPr>
                <a:t>gov</a:t>
              </a:r>
              <a:r>
                <a:rPr lang="ru-RU" sz="2000" b="1" dirty="0" smtClean="0">
                  <a:solidFill>
                    <a:schemeClr val="tx2"/>
                  </a:solidFill>
                  <a:latin typeface="Arial Narrow" pitchFamily="34" charset="0"/>
                </a:rPr>
                <a:t>.</a:t>
              </a:r>
              <a:r>
                <a:rPr lang="ru-RU" sz="2000" b="1" dirty="0" err="1" smtClean="0">
                  <a:solidFill>
                    <a:schemeClr val="tx2"/>
                  </a:solidFill>
                  <a:latin typeface="Arial Narrow" pitchFamily="34" charset="0"/>
                </a:rPr>
                <a:t>ru</a:t>
              </a:r>
              <a:endParaRPr lang="ru-RU" sz="2000" b="1" dirty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endParaRPr>
            </a:p>
          </p:txBody>
        </p:sp>
        <p:sp>
          <p:nvSpPr>
            <p:cNvPr id="24" name="Скругленный прямоугольник 4"/>
            <p:cNvSpPr/>
            <p:nvPr/>
          </p:nvSpPr>
          <p:spPr>
            <a:xfrm>
              <a:off x="12654" y="2100892"/>
              <a:ext cx="8183603" cy="4067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b="1" i="0" kern="1200" baseline="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480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38344" y="6853536"/>
            <a:ext cx="1533220" cy="289847"/>
          </a:xfrm>
          <a:prstGeom prst="rect">
            <a:avLst/>
          </a:prstGeom>
        </p:spPr>
        <p:txBody>
          <a:bodyPr wrap="none" lIns="104162" tIns="52082" rIns="104162" bIns="52082">
            <a:spAutoFit/>
          </a:bodyPr>
          <a:lstStyle/>
          <a:p>
            <a:pPr algn="ctr" defTabSz="101600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white"/>
                </a:solidFill>
                <a:latin typeface="Calibri"/>
                <a:cs typeface="Arial" pitchFamily="34" charset="0"/>
              </a:rPr>
              <a:t>30 января 2015 года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339752" y="1779662"/>
            <a:ext cx="5736842" cy="112514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БЛАГОДАРЮ 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ЗА  ВНИМАНИЕ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</a:br>
            <a:endParaRPr lang="ru-RU" dirty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68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b="1" dirty="0" smtClean="0">
                <a:solidFill>
                  <a:schemeClr val="bg1"/>
                </a:solidFill>
                <a:latin typeface="Arial Narrow" pitchFamily="34" charset="0"/>
              </a:rPr>
              <a:t>2</a:t>
            </a:r>
            <a:endParaRPr lang="ru-RU" alt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468132" y="483518"/>
            <a:ext cx="83523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Декларационная кампания 2024 года</a:t>
            </a:r>
          </a:p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в части налоговых вычетов</a:t>
            </a:r>
          </a:p>
        </p:txBody>
      </p:sp>
      <p:sp>
        <p:nvSpPr>
          <p:cNvPr id="15" name="Скругленный прямоугольник 4"/>
          <p:cNvSpPr/>
          <p:nvPr/>
        </p:nvSpPr>
        <p:spPr>
          <a:xfrm flipH="1">
            <a:off x="683568" y="1635646"/>
            <a:ext cx="3960732" cy="3056557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8100" tIns="25400" rIns="38100" bIns="25400" numCol="1" spcCol="1270" anchor="ctr" anchorCtr="0">
            <a:noAutofit/>
          </a:bodyPr>
          <a:lstStyle/>
          <a:p>
            <a:pPr lvl="0" defTabSz="889000">
              <a:spcBef>
                <a:spcPct val="0"/>
              </a:spcBef>
              <a:spcAft>
                <a:spcPts val="0"/>
              </a:spcAft>
            </a:pPr>
            <a:r>
              <a:rPr lang="ru-RU" sz="2800" b="1" i="0" kern="1200" baseline="0" dirty="0" smtClean="0">
                <a:solidFill>
                  <a:srgbClr val="00823B"/>
                </a:solidFill>
                <a:latin typeface="Arial Narrow" pitchFamily="34" charset="0"/>
                <a:cs typeface="Times New Roman" panose="02020603050405020304" pitchFamily="18" charset="0"/>
              </a:rPr>
              <a:t>Как получить вычет: </a:t>
            </a:r>
          </a:p>
          <a:p>
            <a:pPr defTabSz="889000">
              <a:spcAft>
                <a:spcPts val="0"/>
              </a:spcAft>
            </a:pPr>
            <a:r>
              <a:rPr lang="ru-RU" sz="2800" b="1" dirty="0" smtClean="0">
                <a:solidFill>
                  <a:srgbClr val="00823B"/>
                </a:solidFill>
                <a:latin typeface="Arial Narrow" pitchFamily="34" charset="0"/>
                <a:cs typeface="Times New Roman" panose="02020603050405020304" pitchFamily="18" charset="0"/>
              </a:rPr>
              <a:t>- при покупке жилья; </a:t>
            </a:r>
          </a:p>
          <a:p>
            <a:pPr defTabSz="889000">
              <a:spcAft>
                <a:spcPts val="0"/>
              </a:spcAft>
            </a:pPr>
            <a:r>
              <a:rPr lang="ru-RU" sz="2800" b="1" dirty="0" smtClean="0">
                <a:solidFill>
                  <a:srgbClr val="00823B"/>
                </a:solidFill>
                <a:latin typeface="Arial Narrow" pitchFamily="34" charset="0"/>
                <a:cs typeface="Times New Roman" panose="02020603050405020304" pitchFamily="18" charset="0"/>
              </a:rPr>
              <a:t>- строительстве дома; </a:t>
            </a:r>
            <a:endParaRPr lang="ru-RU" sz="2800" b="1" dirty="0">
              <a:solidFill>
                <a:srgbClr val="00823B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defTabSz="889000">
              <a:spcBef>
                <a:spcPct val="0"/>
              </a:spcBef>
              <a:spcAft>
                <a:spcPts val="0"/>
              </a:spcAft>
            </a:pPr>
            <a:r>
              <a:rPr lang="ru-RU" sz="2800" b="1" i="0" kern="1200" baseline="0" dirty="0" smtClean="0">
                <a:solidFill>
                  <a:srgbClr val="00823B"/>
                </a:solidFill>
                <a:latin typeface="Arial Narrow" pitchFamily="34" charset="0"/>
                <a:cs typeface="Times New Roman" panose="02020603050405020304" pitchFamily="18" charset="0"/>
              </a:rPr>
              <a:t>- при оплате лечения, </a:t>
            </a:r>
          </a:p>
          <a:p>
            <a:pPr lvl="0" defTabSz="889000">
              <a:spcBef>
                <a:spcPct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00823B"/>
                </a:solidFill>
                <a:latin typeface="Arial Narrow" pitchFamily="34" charset="0"/>
                <a:cs typeface="Times New Roman" panose="02020603050405020304" pitchFamily="18" charset="0"/>
              </a:rPr>
              <a:t>- обучения</a:t>
            </a:r>
            <a:r>
              <a:rPr lang="ru-RU" sz="2800" b="1" i="0" kern="1200" baseline="0" dirty="0" smtClean="0">
                <a:solidFill>
                  <a:srgbClr val="00823B"/>
                </a:solidFill>
                <a:latin typeface="Arial Narrow" pitchFamily="34" charset="0"/>
                <a:cs typeface="Times New Roman" panose="02020603050405020304" pitchFamily="18" charset="0"/>
              </a:rPr>
              <a:t>, </a:t>
            </a:r>
          </a:p>
          <a:p>
            <a:pPr lvl="0" defTabSz="889000">
              <a:spcAft>
                <a:spcPts val="0"/>
              </a:spcAft>
            </a:pPr>
            <a:r>
              <a:rPr lang="ru-RU" sz="2800" b="1" dirty="0" smtClean="0">
                <a:solidFill>
                  <a:srgbClr val="00823B"/>
                </a:solidFill>
                <a:latin typeface="Arial Narrow" pitchFamily="34" charset="0"/>
                <a:cs typeface="Times New Roman" panose="02020603050405020304" pitchFamily="18" charset="0"/>
              </a:rPr>
              <a:t>- фитнес-занятий</a:t>
            </a:r>
            <a:r>
              <a:rPr lang="ru-RU" sz="2800" b="1" i="0" kern="1200" baseline="0" dirty="0" smtClean="0">
                <a:solidFill>
                  <a:srgbClr val="00823B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</a:p>
          <a:p>
            <a:pPr lvl="0" defTabSz="889000">
              <a:spcBef>
                <a:spcPct val="0"/>
              </a:spcBef>
              <a:spcAft>
                <a:spcPts val="0"/>
              </a:spcAft>
            </a:pPr>
            <a:r>
              <a:rPr lang="ru-RU" sz="2800" b="1" i="0" kern="1200" dirty="0" smtClean="0">
                <a:solidFill>
                  <a:srgbClr val="00823B"/>
                </a:solidFill>
                <a:latin typeface="Arial Narrow" pitchFamily="34" charset="0"/>
                <a:cs typeface="Times New Roman" panose="02020603050405020304" pitchFamily="18" charset="0"/>
              </a:rPr>
              <a:t>по итогам 2023 года</a:t>
            </a:r>
            <a:endParaRPr lang="ru-RU" sz="2800" b="1" i="0" kern="1200" baseline="0" dirty="0">
              <a:solidFill>
                <a:srgbClr val="00823B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71834" y="2279363"/>
            <a:ext cx="20861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 descr="https://avatars.mds.yandex.net/i?id=6c6c3a8f21b453f542062591642881ce31c598ce-7066046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1" r="4839"/>
          <a:stretch/>
        </p:blipFill>
        <p:spPr bwMode="auto">
          <a:xfrm>
            <a:off x="4780590" y="1665709"/>
            <a:ext cx="3356700" cy="3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25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b="1" dirty="0">
                <a:solidFill>
                  <a:schemeClr val="bg1"/>
                </a:solidFill>
                <a:latin typeface="Arial Narrow" pitchFamily="34" charset="0"/>
              </a:rPr>
              <a:t>3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468132" y="483518"/>
            <a:ext cx="83523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Имущественный налоговый вычет</a:t>
            </a:r>
          </a:p>
        </p:txBody>
      </p:sp>
      <p:sp>
        <p:nvSpPr>
          <p:cNvPr id="15" name="Скругленный прямоугольник 4"/>
          <p:cNvSpPr/>
          <p:nvPr/>
        </p:nvSpPr>
        <p:spPr>
          <a:xfrm>
            <a:off x="2051721" y="1582043"/>
            <a:ext cx="4104455" cy="324036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8100" tIns="25400" rIns="38100" bIns="25400" numCol="1" spcCol="1270" anchor="ctr" anchorCtr="0">
            <a:noAutofit/>
          </a:bodyPr>
          <a:lstStyle/>
          <a:p>
            <a:pPr lvl="0" algn="ctr" defTabSz="889000">
              <a:spcBef>
                <a:spcPct val="0"/>
              </a:spcBef>
              <a:spcAft>
                <a:spcPts val="0"/>
              </a:spcAft>
            </a:pPr>
            <a:endParaRPr lang="ru-RU" sz="2800" b="1" i="0" kern="1200" baseline="0" dirty="0">
              <a:solidFill>
                <a:srgbClr val="00823B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avatars.mds.yandex.net/i?id=22893fadb9bf407fe633f4ec2c7a653282bc740f-7454445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56" y="1323617"/>
            <a:ext cx="4169406" cy="333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16016" y="1323617"/>
            <a:ext cx="3562514" cy="618630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 defTabSz="889000">
              <a:spcAft>
                <a:spcPts val="0"/>
              </a:spcAft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Максимальная сумма вычета </a:t>
            </a:r>
          </a:p>
          <a:p>
            <a:pPr lvl="0" algn="ctr" defTabSz="889000">
              <a:spcAft>
                <a:spcPts val="0"/>
              </a:spcAft>
            </a:pPr>
            <a:r>
              <a:rPr lang="ru-RU" sz="2000" b="1" dirty="0" smtClean="0">
                <a:solidFill>
                  <a:srgbClr val="EC4714"/>
                </a:solidFill>
                <a:latin typeface="Arial Narrow" pitchFamily="34" charset="0"/>
                <a:cs typeface="Times New Roman" panose="02020603050405020304" pitchFamily="18" charset="0"/>
              </a:rPr>
              <a:t>= 2 000 000 рублей</a:t>
            </a:r>
          </a:p>
          <a:p>
            <a:pPr lvl="0" algn="ctr" defTabSz="889000">
              <a:spcAft>
                <a:spcPts val="0"/>
              </a:spcAft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Максимальная сумма возврата </a:t>
            </a:r>
          </a:p>
          <a:p>
            <a:pPr lvl="0" algn="ctr" defTabSz="889000">
              <a:spcAft>
                <a:spcPts val="0"/>
              </a:spcAft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налога </a:t>
            </a:r>
            <a:r>
              <a:rPr lang="ru-RU" sz="2000" b="1" dirty="0" smtClean="0">
                <a:solidFill>
                  <a:srgbClr val="EC4714"/>
                </a:solidFill>
                <a:latin typeface="Arial Narrow" pitchFamily="34" charset="0"/>
                <a:cs typeface="Times New Roman" panose="02020603050405020304" pitchFamily="18" charset="0"/>
              </a:rPr>
              <a:t>= 260 000 рублей</a:t>
            </a:r>
          </a:p>
          <a:p>
            <a:pPr lvl="0" algn="ctr" defTabSz="889000">
              <a:spcAft>
                <a:spcPts val="0"/>
              </a:spcAft>
            </a:pPr>
            <a:endParaRPr lang="ru-RU" sz="2000" b="1" dirty="0" smtClean="0">
              <a:solidFill>
                <a:srgbClr val="EC4714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algn="ctr" defTabSz="889000">
              <a:spcAft>
                <a:spcPts val="0"/>
              </a:spcAft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Максимальная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сумма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вычета </a:t>
            </a:r>
          </a:p>
          <a:p>
            <a:pPr lvl="0" algn="ctr" defTabSz="889000">
              <a:spcAft>
                <a:spcPts val="0"/>
              </a:spcAft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(по процентам) </a:t>
            </a:r>
          </a:p>
          <a:p>
            <a:pPr lvl="0" algn="ctr" defTabSz="889000">
              <a:spcAft>
                <a:spcPts val="0"/>
              </a:spcAft>
            </a:pPr>
            <a:r>
              <a:rPr lang="ru-RU" sz="2000" b="1" dirty="0" smtClean="0">
                <a:solidFill>
                  <a:srgbClr val="00823B"/>
                </a:solidFill>
                <a:latin typeface="Arial Narrow" pitchFamily="34" charset="0"/>
                <a:cs typeface="Times New Roman" panose="02020603050405020304" pitchFamily="18" charset="0"/>
              </a:rPr>
              <a:t>= 3 </a:t>
            </a:r>
            <a:r>
              <a:rPr lang="ru-RU" sz="2000" b="1" dirty="0">
                <a:solidFill>
                  <a:srgbClr val="00823B"/>
                </a:solidFill>
                <a:latin typeface="Arial Narrow" pitchFamily="34" charset="0"/>
                <a:cs typeface="Times New Roman" panose="02020603050405020304" pitchFamily="18" charset="0"/>
              </a:rPr>
              <a:t>000 000 рублей</a:t>
            </a:r>
          </a:p>
          <a:p>
            <a:pPr lvl="0" algn="ctr" defTabSz="889000">
              <a:spcAft>
                <a:spcPts val="0"/>
              </a:spcAft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Максимальная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сумма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возврата</a:t>
            </a:r>
          </a:p>
          <a:p>
            <a:pPr lvl="0" algn="ctr" defTabSz="889000">
              <a:spcAft>
                <a:spcPts val="0"/>
              </a:spcAft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(по процентам) 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algn="ctr" defTabSz="889000">
              <a:spcAft>
                <a:spcPts val="0"/>
              </a:spcAft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налога </a:t>
            </a:r>
            <a:r>
              <a:rPr lang="ru-RU" sz="2000" b="1" dirty="0">
                <a:solidFill>
                  <a:srgbClr val="00823B"/>
                </a:solidFill>
                <a:latin typeface="Arial Narrow" pitchFamily="34" charset="0"/>
                <a:cs typeface="Times New Roman" panose="02020603050405020304" pitchFamily="18" charset="0"/>
              </a:rPr>
              <a:t>= </a:t>
            </a:r>
            <a:r>
              <a:rPr lang="ru-RU" sz="2000" b="1" dirty="0" smtClean="0">
                <a:solidFill>
                  <a:srgbClr val="00823B"/>
                </a:solidFill>
                <a:latin typeface="Arial Narrow" pitchFamily="34" charset="0"/>
                <a:cs typeface="Times New Roman" panose="02020603050405020304" pitchFamily="18" charset="0"/>
              </a:rPr>
              <a:t>390 </a:t>
            </a:r>
            <a:r>
              <a:rPr lang="ru-RU" sz="2000" b="1" dirty="0">
                <a:solidFill>
                  <a:srgbClr val="00823B"/>
                </a:solidFill>
                <a:latin typeface="Arial Narrow" pitchFamily="34" charset="0"/>
                <a:cs typeface="Times New Roman" panose="02020603050405020304" pitchFamily="18" charset="0"/>
              </a:rPr>
              <a:t>000 рублей</a:t>
            </a:r>
          </a:p>
          <a:p>
            <a:pPr lvl="0" algn="ctr" defTabSz="889000">
              <a:spcAft>
                <a:spcPts val="0"/>
              </a:spcAft>
            </a:pPr>
            <a:endParaRPr lang="ru-RU" sz="2000" b="1" dirty="0" smtClean="0">
              <a:solidFill>
                <a:srgbClr val="00823B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algn="ctr" defTabSz="889000">
              <a:spcAft>
                <a:spcPts val="0"/>
              </a:spcAft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algn="ctr" defTabSz="889000">
              <a:spcAft>
                <a:spcPts val="0"/>
              </a:spcAft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algn="ctr" defTabSz="889000">
              <a:spcAft>
                <a:spcPts val="0"/>
              </a:spcAft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algn="ctr" defTabSz="889000">
              <a:spcAft>
                <a:spcPts val="0"/>
              </a:spcAft>
            </a:pPr>
            <a:endParaRPr lang="ru-RU" b="1" dirty="0" smtClean="0">
              <a:solidFill>
                <a:srgbClr val="00823B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algn="ctr" defTabSz="889000">
              <a:spcAft>
                <a:spcPts val="0"/>
              </a:spcAft>
            </a:pPr>
            <a:endParaRPr lang="ru-RU" b="1" dirty="0" smtClean="0">
              <a:solidFill>
                <a:srgbClr val="00823B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algn="ctr" defTabSz="889000">
              <a:spcAft>
                <a:spcPts val="0"/>
              </a:spcAft>
            </a:pPr>
            <a:endParaRPr lang="ru-RU" b="1" dirty="0">
              <a:solidFill>
                <a:srgbClr val="00823B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algn="ctr" defTabSz="889000">
              <a:spcAft>
                <a:spcPts val="0"/>
              </a:spcAft>
            </a:pPr>
            <a:endParaRPr lang="ru-RU" b="1" dirty="0" smtClean="0">
              <a:solidFill>
                <a:srgbClr val="00823B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algn="ctr" defTabSz="889000">
              <a:spcAft>
                <a:spcPts val="0"/>
              </a:spcAft>
            </a:pPr>
            <a:endParaRPr lang="ru-RU" b="1" dirty="0">
              <a:solidFill>
                <a:srgbClr val="00823B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algn="ctr" defTabSz="889000">
              <a:spcAft>
                <a:spcPts val="0"/>
              </a:spcAft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434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b="1" dirty="0" smtClean="0">
                <a:solidFill>
                  <a:schemeClr val="bg1"/>
                </a:solidFill>
                <a:latin typeface="Arial Narrow" pitchFamily="34" charset="0"/>
              </a:rPr>
              <a:t>4</a:t>
            </a:r>
            <a:endParaRPr lang="ru-RU" alt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468132" y="483518"/>
            <a:ext cx="83523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Основания получения имущественного налогового вычета</a:t>
            </a:r>
          </a:p>
        </p:txBody>
      </p:sp>
      <p:sp>
        <p:nvSpPr>
          <p:cNvPr id="15" name="Скругленный прямоугольник 4"/>
          <p:cNvSpPr/>
          <p:nvPr/>
        </p:nvSpPr>
        <p:spPr>
          <a:xfrm>
            <a:off x="1043609" y="1582043"/>
            <a:ext cx="6336704" cy="324036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8100" tIns="25400" rIns="38100" bIns="25400" numCol="1" spcCol="1270" anchor="ctr" anchorCtr="0">
            <a:noAutofit/>
          </a:bodyPr>
          <a:lstStyle/>
          <a:p>
            <a:pPr lvl="0" algn="ctr" defTabSz="889000">
              <a:spcBef>
                <a:spcPct val="0"/>
              </a:spcBef>
              <a:spcAft>
                <a:spcPts val="0"/>
              </a:spcAft>
            </a:pPr>
            <a:endParaRPr lang="ru-RU" sz="2800" b="1" i="0" kern="1200" baseline="0" dirty="0">
              <a:solidFill>
                <a:srgbClr val="00823B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3647" y="2226886"/>
            <a:ext cx="7092789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Arial Narrow" pitchFamily="34" charset="0"/>
            </a:endParaRPr>
          </a:p>
          <a:p>
            <a:r>
              <a:rPr lang="ru-RU" sz="2000" dirty="0" smtClean="0">
                <a:latin typeface="Arial Narrow" pitchFamily="34" charset="0"/>
              </a:rPr>
              <a:t>Документы: договор купли - продажи (долевого строительства), </a:t>
            </a:r>
            <a:r>
              <a:rPr lang="ru-RU" sz="2000" dirty="0">
                <a:latin typeface="Arial Narrow" pitchFamily="34" charset="0"/>
              </a:rPr>
              <a:t>платежные документы, подтверждающие факт передачи </a:t>
            </a:r>
            <a:r>
              <a:rPr lang="ru-RU" sz="2000" dirty="0" smtClean="0">
                <a:latin typeface="Arial Narrow" pitchFamily="34" charset="0"/>
              </a:rPr>
              <a:t>денежных средств</a:t>
            </a:r>
          </a:p>
          <a:p>
            <a:endParaRPr lang="ru-RU" sz="1200" dirty="0">
              <a:latin typeface="Arial Narrow" pitchFamily="34" charset="0"/>
            </a:endParaRPr>
          </a:p>
          <a:p>
            <a:r>
              <a:rPr lang="ru-RU" sz="2000" dirty="0" smtClean="0">
                <a:latin typeface="Arial Narrow" pitchFamily="34" charset="0"/>
              </a:rPr>
              <a:t>Вычет </a:t>
            </a:r>
            <a:r>
              <a:rPr lang="ru-RU" sz="2000" b="1" dirty="0" smtClean="0">
                <a:solidFill>
                  <a:srgbClr val="C00000"/>
                </a:solidFill>
                <a:latin typeface="Arial Narrow" pitchFamily="34" charset="0"/>
              </a:rPr>
              <a:t>НЕ</a:t>
            </a:r>
            <a:r>
              <a:rPr lang="ru-RU" sz="2000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ru-RU" sz="2000" dirty="0" smtClean="0">
                <a:latin typeface="Arial Narrow" pitchFamily="34" charset="0"/>
              </a:rPr>
              <a:t>предусмотрен:</a:t>
            </a:r>
          </a:p>
          <a:p>
            <a:r>
              <a:rPr lang="ru-RU" sz="2000" dirty="0" smtClean="0">
                <a:latin typeface="Arial Narrow" pitchFamily="34" charset="0"/>
              </a:rPr>
              <a:t>если жилье </a:t>
            </a:r>
            <a:r>
              <a:rPr lang="ru-RU" sz="2000" dirty="0">
                <a:latin typeface="Arial Narrow" pitchFamily="34" charset="0"/>
              </a:rPr>
              <a:t>приобретается за счет работодателя, материнского капитала, </a:t>
            </a:r>
            <a:r>
              <a:rPr lang="ru-RU" sz="2000" dirty="0" smtClean="0">
                <a:latin typeface="Arial Narrow" pitchFamily="34" charset="0"/>
              </a:rPr>
              <a:t>сертификата и при заключении сделки между </a:t>
            </a:r>
            <a:r>
              <a:rPr lang="ru-RU" sz="2000" dirty="0">
                <a:latin typeface="Arial Narrow" pitchFamily="34" charset="0"/>
              </a:rPr>
              <a:t>взаимозависимыми </a:t>
            </a:r>
            <a:r>
              <a:rPr lang="ru-RU" sz="2000" dirty="0" smtClean="0">
                <a:latin typeface="Arial Narrow" pitchFamily="34" charset="0"/>
              </a:rPr>
              <a:t>лицами</a:t>
            </a:r>
            <a:endParaRPr lang="ru-RU" sz="2000" dirty="0">
              <a:latin typeface="Arial Narrow" pitchFamily="34" charset="0"/>
            </a:endParaRPr>
          </a:p>
        </p:txBody>
      </p:sp>
      <p:pic>
        <p:nvPicPr>
          <p:cNvPr id="9" name="Picture 4" descr="https://static11.tgcnt.ru/posts/_0/d7/d78f8a5582076f43d5ce48ce7de2ce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78" y="3651869"/>
            <a:ext cx="1075070" cy="10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570630523"/>
              </p:ext>
            </p:extLst>
          </p:nvPr>
        </p:nvGraphicFramePr>
        <p:xfrm>
          <a:off x="468133" y="1707654"/>
          <a:ext cx="3671819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899622052"/>
              </p:ext>
            </p:extLst>
          </p:nvPr>
        </p:nvGraphicFramePr>
        <p:xfrm>
          <a:off x="4499992" y="1709754"/>
          <a:ext cx="3996444" cy="836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0359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b="1" dirty="0">
                <a:solidFill>
                  <a:schemeClr val="bg1"/>
                </a:solidFill>
                <a:latin typeface="Arial Narrow" pitchFamily="34" charset="0"/>
              </a:rPr>
              <a:t>5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325372" y="339502"/>
            <a:ext cx="77301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Социальный налоговый вычет (за себя)</a:t>
            </a:r>
          </a:p>
        </p:txBody>
      </p:sp>
      <p:sp>
        <p:nvSpPr>
          <p:cNvPr id="15" name="Скругленный прямоугольник 4"/>
          <p:cNvSpPr/>
          <p:nvPr/>
        </p:nvSpPr>
        <p:spPr>
          <a:xfrm>
            <a:off x="2051721" y="1582043"/>
            <a:ext cx="4104455" cy="324036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8100" tIns="25400" rIns="38100" bIns="25400" numCol="1" spcCol="1270" anchor="ctr" anchorCtr="0">
            <a:noAutofit/>
          </a:bodyPr>
          <a:lstStyle/>
          <a:p>
            <a:pPr lvl="0" algn="ctr" defTabSz="889000">
              <a:spcBef>
                <a:spcPct val="0"/>
              </a:spcBef>
              <a:spcAft>
                <a:spcPts val="0"/>
              </a:spcAft>
            </a:pPr>
            <a:endParaRPr lang="ru-RU" sz="2800" b="1" i="0" kern="1200" baseline="0" dirty="0">
              <a:solidFill>
                <a:srgbClr val="00823B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71834" y="2279363"/>
            <a:ext cx="20861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87589" y="3507854"/>
            <a:ext cx="7270016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spcAft>
                <a:spcPts val="0"/>
              </a:spcAft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Максимальная сумма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налогового вычета 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algn="ctr" defTabSz="889000">
              <a:spcAft>
                <a:spcPts val="0"/>
              </a:spcAft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= 120 000 рублей</a:t>
            </a:r>
          </a:p>
          <a:p>
            <a:pPr lvl="0" algn="ctr" defTabSz="889000">
              <a:spcAft>
                <a:spcPts val="0"/>
              </a:spcAft>
            </a:pPr>
            <a:endParaRPr lang="ru-RU" sz="100" b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algn="ctr" defTabSz="889000">
              <a:spcAft>
                <a:spcPts val="0"/>
              </a:spcAft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Максимальная сумма возврата налога </a:t>
            </a:r>
          </a:p>
          <a:p>
            <a:pPr lvl="0" algn="ctr" defTabSz="889000">
              <a:spcAft>
                <a:spcPts val="0"/>
              </a:spcAft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= 15 600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рублей</a:t>
            </a:r>
          </a:p>
          <a:p>
            <a:pPr lvl="0" algn="ctr" defTabSz="889000">
              <a:spcAft>
                <a:spcPts val="0"/>
              </a:spcAft>
            </a:pPr>
            <a:endParaRPr lang="ru-RU" sz="2000" b="1" dirty="0">
              <a:solidFill>
                <a:srgbClr val="EC4714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https://avatars.mds.yandex.net/i?id=cda5c7b0ff05a8f19eee50018e04cc636c2adca0-5308991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782" y="1046305"/>
            <a:ext cx="2205467" cy="191785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avatars.mds.yandex.net/i?id=fd2a6f7ec162b4cb0460ba1e00b8a1b680309b31-8497211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046306"/>
            <a:ext cx="2405239" cy="191786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авая фигурная скобка 12"/>
          <p:cNvSpPr/>
          <p:nvPr/>
        </p:nvSpPr>
        <p:spPr>
          <a:xfrm rot="5400000">
            <a:off x="4245949" y="-151883"/>
            <a:ext cx="258235" cy="7274262"/>
          </a:xfrm>
          <a:prstGeom prst="rightBrace">
            <a:avLst>
              <a:gd name="adj1" fmla="val 39434"/>
              <a:gd name="adj2" fmla="val 50000"/>
            </a:avLst>
          </a:prstGeom>
          <a:ln w="28575">
            <a:solidFill>
              <a:srgbClr val="EC4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1560" y="1068294"/>
            <a:ext cx="7920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spcAft>
                <a:spcPts val="0"/>
              </a:spcAft>
            </a:pPr>
            <a:endParaRPr lang="ru-RU" b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algn="ctr" defTabSz="889000">
              <a:spcAft>
                <a:spcPts val="0"/>
              </a:spcAft>
            </a:pPr>
            <a:endParaRPr lang="ru-RU" sz="2000" b="1" dirty="0">
              <a:solidFill>
                <a:schemeClr val="tx2">
                  <a:lumMod val="50000"/>
                </a:schemeClr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algn="ctr" defTabSz="889000">
              <a:spcAft>
                <a:spcPts val="0"/>
              </a:spcAft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algn="ctr" defTabSz="889000">
              <a:spcAft>
                <a:spcPts val="0"/>
              </a:spcAft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algn="ctr" defTabSz="889000">
              <a:spcAft>
                <a:spcPts val="0"/>
              </a:spcAft>
            </a:pPr>
            <a:endParaRPr lang="ru-RU" sz="2000" b="1" dirty="0" smtClean="0">
              <a:solidFill>
                <a:srgbClr val="EC4714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algn="ctr" defTabSz="889000">
              <a:spcAft>
                <a:spcPts val="0"/>
              </a:spcAft>
            </a:pPr>
            <a:endParaRPr lang="ru-RU" sz="2000" b="1" dirty="0">
              <a:solidFill>
                <a:srgbClr val="EC4714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algn="ctr" defTabSz="889000">
              <a:spcAft>
                <a:spcPts val="0"/>
              </a:spcAft>
            </a:pPr>
            <a:endParaRPr lang="ru-RU" sz="1000" b="1" dirty="0" smtClean="0">
              <a:solidFill>
                <a:srgbClr val="EC4714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algn="ctr" defTabSz="889000">
              <a:spcAft>
                <a:spcPts val="0"/>
              </a:spcAft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Обучение</a:t>
            </a:r>
          </a:p>
          <a:p>
            <a:pPr lvl="0" algn="ctr" defTabSz="889000">
              <a:spcAft>
                <a:spcPts val="0"/>
              </a:spcAft>
            </a:pPr>
            <a:endParaRPr lang="ru-RU" sz="2000" b="1" dirty="0">
              <a:solidFill>
                <a:schemeClr val="tx2">
                  <a:lumMod val="50000"/>
                </a:schemeClr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algn="ctr" defTabSz="889000">
              <a:spcAft>
                <a:spcPts val="0"/>
              </a:spcAft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algn="ctr" defTabSz="889000">
              <a:spcAft>
                <a:spcPts val="0"/>
              </a:spcAft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algn="ctr" defTabSz="889000">
              <a:spcAft>
                <a:spcPts val="0"/>
              </a:spcAft>
            </a:pPr>
            <a:endParaRPr lang="ru-RU" sz="1000" b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2424403"/>
            <a:ext cx="12801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89000">
              <a:spcAft>
                <a:spcPts val="0"/>
              </a:spcAft>
            </a:pPr>
            <a:r>
              <a:rPr lang="ru-RU" b="1" dirty="0" smtClean="0">
                <a:solidFill>
                  <a:srgbClr val="EC4714"/>
                </a:solidFill>
                <a:latin typeface="Arial Narrow" pitchFamily="34" charset="0"/>
                <a:cs typeface="Times New Roman" panose="02020603050405020304" pitchFamily="18" charset="0"/>
              </a:rPr>
              <a:t>        </a:t>
            </a:r>
          </a:p>
          <a:p>
            <a:pPr lvl="0" defTabSz="889000">
              <a:spcAft>
                <a:spcPts val="0"/>
              </a:spcAft>
            </a:pPr>
            <a:r>
              <a:rPr lang="ru-RU" b="1" dirty="0">
                <a:solidFill>
                  <a:srgbClr val="EC4714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EC4714"/>
                </a:solidFill>
                <a:latin typeface="Arial Narrow" pitchFamily="34" charset="0"/>
                <a:cs typeface="Times New Roman" panose="02020603050405020304" pitchFamily="18" charset="0"/>
              </a:rPr>
              <a:t>      </a:t>
            </a:r>
            <a:r>
              <a:rPr lang="ru-RU" sz="2000" b="1" dirty="0" smtClean="0">
                <a:solidFill>
                  <a:srgbClr val="EC4714"/>
                </a:solidFill>
                <a:latin typeface="Arial Narrow" pitchFamily="34" charset="0"/>
                <a:cs typeface="Times New Roman" panose="02020603050405020304" pitchFamily="18" charset="0"/>
              </a:rPr>
              <a:t>   </a:t>
            </a:r>
          </a:p>
          <a:p>
            <a:pPr lvl="0" defTabSz="889000">
              <a:spcAft>
                <a:spcPts val="0"/>
              </a:spcAft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Лечение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07891" y="2571750"/>
            <a:ext cx="223022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spcAft>
                <a:spcPts val="0"/>
              </a:spcAft>
            </a:pPr>
            <a:endParaRPr lang="ru-RU" sz="2000" b="1" dirty="0" smtClean="0">
              <a:solidFill>
                <a:srgbClr val="EC4714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algn="ctr" defTabSz="889000">
              <a:spcAft>
                <a:spcPts val="0"/>
              </a:spcAft>
            </a:pPr>
            <a:endParaRPr lang="ru-RU" sz="500" b="1" dirty="0" smtClean="0">
              <a:solidFill>
                <a:srgbClr val="EC4714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algn="ctr" defTabSz="889000">
              <a:spcAft>
                <a:spcPts val="0"/>
              </a:spcAft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Фитнес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AutoShape 14" descr="https://ewenmcphee.files.wordpress.com/2015/08/doctor-and-patient_fj5cr2c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06" y="1046306"/>
            <a:ext cx="2196586" cy="191785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516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b="1" dirty="0">
                <a:solidFill>
                  <a:schemeClr val="bg1"/>
                </a:solidFill>
                <a:latin typeface="Arial Narrow" pitchFamily="34" charset="0"/>
              </a:rPr>
              <a:t>6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468132" y="483518"/>
            <a:ext cx="83523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Основания получения социального </a:t>
            </a:r>
          </a:p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налогового вычета</a:t>
            </a:r>
          </a:p>
        </p:txBody>
      </p:sp>
      <p:sp>
        <p:nvSpPr>
          <p:cNvPr id="15" name="Скругленный прямоугольник 4"/>
          <p:cNvSpPr/>
          <p:nvPr/>
        </p:nvSpPr>
        <p:spPr>
          <a:xfrm>
            <a:off x="2051721" y="1582043"/>
            <a:ext cx="4104455" cy="324036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8100" tIns="25400" rIns="38100" bIns="25400" numCol="1" spcCol="1270" anchor="ctr" anchorCtr="0">
            <a:noAutofit/>
          </a:bodyPr>
          <a:lstStyle/>
          <a:p>
            <a:pPr lvl="0" algn="ctr" defTabSz="889000">
              <a:spcBef>
                <a:spcPct val="0"/>
              </a:spcBef>
              <a:spcAft>
                <a:spcPts val="0"/>
              </a:spcAft>
            </a:pPr>
            <a:endParaRPr lang="ru-RU" sz="2800" b="1" i="0" kern="1200" baseline="0" dirty="0">
              <a:solidFill>
                <a:srgbClr val="00823B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71834" y="2279363"/>
            <a:ext cx="20861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11953" y="1665625"/>
            <a:ext cx="68922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Arial Narrow" pitchFamily="34" charset="0"/>
            </a:endParaRPr>
          </a:p>
          <a:p>
            <a:endParaRPr lang="ru-RU" sz="2000" dirty="0" smtClean="0">
              <a:latin typeface="Arial Narrow" pitchFamily="34" charset="0"/>
            </a:endParaRPr>
          </a:p>
          <a:p>
            <a:endParaRPr lang="ru-RU" sz="2000" dirty="0">
              <a:latin typeface="Arial Narrow" pitchFamily="34" charset="0"/>
            </a:endParaRPr>
          </a:p>
          <a:p>
            <a:r>
              <a:rPr lang="ru-RU" sz="2000" dirty="0" smtClean="0">
                <a:latin typeface="Arial Narrow" pitchFamily="34" charset="0"/>
              </a:rPr>
              <a:t>Документы: договор на оказание услуг, лицензия, медицинская </a:t>
            </a:r>
            <a:r>
              <a:rPr lang="ru-RU" sz="2000" dirty="0">
                <a:latin typeface="Arial Narrow" pitchFamily="34" charset="0"/>
              </a:rPr>
              <a:t>справка либо рецептурный </a:t>
            </a:r>
            <a:r>
              <a:rPr lang="ru-RU" sz="2000" dirty="0" smtClean="0">
                <a:latin typeface="Arial Narrow" pitchFamily="34" charset="0"/>
              </a:rPr>
              <a:t>бланк, платежные </a:t>
            </a:r>
            <a:r>
              <a:rPr lang="ru-RU" sz="2000" dirty="0">
                <a:latin typeface="Arial Narrow" pitchFamily="34" charset="0"/>
              </a:rPr>
              <a:t>документы, подтверждающие факт передачи денежных </a:t>
            </a:r>
            <a:r>
              <a:rPr lang="ru-RU" sz="2000" dirty="0" smtClean="0">
                <a:latin typeface="Arial Narrow" pitchFamily="34" charset="0"/>
              </a:rPr>
              <a:t>средств</a:t>
            </a:r>
          </a:p>
          <a:p>
            <a:endParaRPr lang="ru-RU" sz="2000" dirty="0">
              <a:latin typeface="Arial Narrow" pitchFamily="34" charset="0"/>
            </a:endParaRPr>
          </a:p>
          <a:p>
            <a:r>
              <a:rPr lang="ru-RU" sz="2000" dirty="0" smtClean="0">
                <a:latin typeface="Arial Narrow" pitchFamily="34" charset="0"/>
              </a:rPr>
              <a:t>Вычет </a:t>
            </a:r>
            <a:r>
              <a:rPr lang="ru-RU" sz="2000" dirty="0">
                <a:latin typeface="Arial Narrow" pitchFamily="34" charset="0"/>
              </a:rPr>
              <a:t>за физкультурно-оздоровительные услуги можно получить </a:t>
            </a:r>
            <a:r>
              <a:rPr lang="ru-RU" sz="2000" dirty="0" smtClean="0">
                <a:latin typeface="Arial Narrow" pitchFamily="34" charset="0"/>
              </a:rPr>
              <a:t>только, если организация (ИП) входит </a:t>
            </a:r>
            <a:r>
              <a:rPr lang="ru-RU" sz="2000" dirty="0">
                <a:latin typeface="Arial Narrow" pitchFamily="34" charset="0"/>
              </a:rPr>
              <a:t>в </a:t>
            </a:r>
            <a:endParaRPr lang="ru-RU" sz="2000" dirty="0" smtClean="0">
              <a:latin typeface="Arial Narrow" pitchFamily="34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Arial Narrow" pitchFamily="34" charset="0"/>
              </a:rPr>
              <a:t>ПЕРЕЧЕНЬ </a:t>
            </a:r>
            <a:r>
              <a:rPr lang="ru-RU" sz="2000" dirty="0">
                <a:latin typeface="Arial Narrow" pitchFamily="34" charset="0"/>
              </a:rPr>
              <a:t>Министерства спорта </a:t>
            </a:r>
            <a:r>
              <a:rPr lang="ru-RU" sz="2000" dirty="0" smtClean="0">
                <a:latin typeface="Arial Narrow" pitchFamily="34" charset="0"/>
              </a:rPr>
              <a:t>РФ (официальный сайт)</a:t>
            </a:r>
            <a:endParaRPr lang="ru-RU" sz="2000" dirty="0">
              <a:latin typeface="Arial Narrow" pitchFamily="34" charset="0"/>
            </a:endParaRPr>
          </a:p>
        </p:txBody>
      </p:sp>
      <p:pic>
        <p:nvPicPr>
          <p:cNvPr id="7" name="Picture 4" descr="https://static11.tgcnt.ru/posts/_0/d7/d78f8a5582076f43d5ce48ce7de2ce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46" y="3649562"/>
            <a:ext cx="1075070" cy="10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800972512"/>
              </p:ext>
            </p:extLst>
          </p:nvPr>
        </p:nvGraphicFramePr>
        <p:xfrm>
          <a:off x="468133" y="1707654"/>
          <a:ext cx="3671819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631483436"/>
              </p:ext>
            </p:extLst>
          </p:nvPr>
        </p:nvGraphicFramePr>
        <p:xfrm>
          <a:off x="4423084" y="1705751"/>
          <a:ext cx="4140460" cy="834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6660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b="1" dirty="0" smtClean="0">
                <a:solidFill>
                  <a:schemeClr val="bg1"/>
                </a:solidFill>
                <a:latin typeface="Arial Narrow" pitchFamily="34" charset="0"/>
              </a:rPr>
              <a:t>7</a:t>
            </a:r>
            <a:endParaRPr lang="ru-RU" alt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468132" y="483518"/>
            <a:ext cx="83523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Кто может получить налоговый вычет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501026" y="2672897"/>
            <a:ext cx="20861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1" r="8853"/>
          <a:stretch/>
        </p:blipFill>
        <p:spPr bwMode="auto">
          <a:xfrm>
            <a:off x="468132" y="1635646"/>
            <a:ext cx="2231660" cy="2189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059832" y="1068293"/>
            <a:ext cx="4752528" cy="711369"/>
          </a:xfrm>
          <a:prstGeom prst="roundRect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/>
                </a:solidFill>
                <a:latin typeface="Arial Narrow" pitchFamily="34" charset="0"/>
              </a:rPr>
              <a:t>Граждане, уплачивающие налог на доходы физических лиц (НДФЛ) </a:t>
            </a:r>
            <a:endParaRPr lang="ru-RU" sz="200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56526" y="1857304"/>
            <a:ext cx="4755834" cy="702930"/>
          </a:xfrm>
          <a:prstGeom prst="roundRect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56526" y="3546707"/>
            <a:ext cx="4755834" cy="1008112"/>
          </a:xfrm>
          <a:prstGeom prst="roundRect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097084" y="3488118"/>
            <a:ext cx="44644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Arial Narrow" pitchFamily="34" charset="0"/>
              </a:rPr>
              <a:t> Граждане</a:t>
            </a:r>
            <a:r>
              <a:rPr lang="ru-RU" sz="2000" dirty="0">
                <a:solidFill>
                  <a:schemeClr val="tx2"/>
                </a:solidFill>
                <a:latin typeface="Arial Narrow" pitchFamily="34" charset="0"/>
              </a:rPr>
              <a:t>, </a:t>
            </a:r>
            <a:r>
              <a:rPr lang="ru-RU" sz="2000" dirty="0" smtClean="0">
                <a:solidFill>
                  <a:schemeClr val="tx2"/>
                </a:solidFill>
                <a:latin typeface="Arial Narrow" pitchFamily="34" charset="0"/>
              </a:rPr>
              <a:t>представившие заявление в НО  </a:t>
            </a:r>
          </a:p>
          <a:p>
            <a:r>
              <a:rPr lang="ru-RU" sz="20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2000" dirty="0" smtClean="0">
                <a:solidFill>
                  <a:schemeClr val="tx2"/>
                </a:solidFill>
                <a:latin typeface="Arial Narrow" pitchFamily="34" charset="0"/>
              </a:rPr>
              <a:t>на получение вычета у работодателя по </a:t>
            </a:r>
          </a:p>
          <a:p>
            <a:r>
              <a:rPr lang="ru-RU" sz="20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2000" dirty="0" smtClean="0">
                <a:solidFill>
                  <a:schemeClr val="tx2"/>
                </a:solidFill>
                <a:latin typeface="Arial Narrow" pitchFamily="34" charset="0"/>
              </a:rPr>
              <a:t>расходам 2024 года</a:t>
            </a:r>
          </a:p>
          <a:p>
            <a:pPr algn="ctr"/>
            <a:endParaRPr lang="ru-RU" sz="200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86406" y="1868820"/>
            <a:ext cx="443792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Arial Narrow" pitchFamily="34" charset="0"/>
              </a:rPr>
              <a:t>  Граждане</a:t>
            </a:r>
            <a:r>
              <a:rPr lang="ru-RU" sz="2000" dirty="0">
                <a:solidFill>
                  <a:schemeClr val="tx2"/>
                </a:solidFill>
                <a:latin typeface="Arial Narrow" pitchFamily="34" charset="0"/>
              </a:rPr>
              <a:t>, совершившие расходы </a:t>
            </a:r>
          </a:p>
          <a:p>
            <a:pPr algn="ctr"/>
            <a:r>
              <a:rPr lang="ru-RU" sz="2000" dirty="0">
                <a:solidFill>
                  <a:schemeClr val="tx2"/>
                </a:solidFill>
                <a:latin typeface="Arial Narrow" pitchFamily="34" charset="0"/>
              </a:rPr>
              <a:t>в пределах трех лет (</a:t>
            </a:r>
            <a:r>
              <a:rPr lang="ru-RU" sz="2000" dirty="0" smtClean="0">
                <a:solidFill>
                  <a:schemeClr val="tx2"/>
                </a:solidFill>
                <a:latin typeface="Arial Narrow" pitchFamily="34" charset="0"/>
              </a:rPr>
              <a:t>2021,2022, 2023 гг.)</a:t>
            </a:r>
          </a:p>
          <a:p>
            <a:pPr algn="ctr"/>
            <a:endParaRPr lang="ru-RU" sz="2000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r>
              <a:rPr lang="ru-RU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endParaRPr lang="ru-RU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57994" y="2646529"/>
            <a:ext cx="4754366" cy="797091"/>
          </a:xfrm>
          <a:prstGeom prst="roundRect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069662" y="2672897"/>
            <a:ext cx="48147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Arial Narrow" pitchFamily="34" charset="0"/>
              </a:rPr>
              <a:t>  Граждане</a:t>
            </a:r>
            <a:r>
              <a:rPr lang="ru-RU" sz="2000" dirty="0">
                <a:solidFill>
                  <a:schemeClr val="tx2"/>
                </a:solidFill>
                <a:latin typeface="Arial Narrow" pitchFamily="34" charset="0"/>
              </a:rPr>
              <a:t>, представившие </a:t>
            </a:r>
            <a:r>
              <a:rPr lang="ru-RU" sz="2000" dirty="0" smtClean="0">
                <a:solidFill>
                  <a:schemeClr val="tx2"/>
                </a:solidFill>
                <a:latin typeface="Arial Narrow" pitchFamily="34" charset="0"/>
              </a:rPr>
              <a:t>декларацию в   </a:t>
            </a:r>
          </a:p>
          <a:p>
            <a:r>
              <a:rPr lang="ru-RU" sz="20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2000" dirty="0" smtClean="0">
                <a:solidFill>
                  <a:schemeClr val="tx2"/>
                </a:solidFill>
                <a:latin typeface="Arial Narrow" pitchFamily="34" charset="0"/>
              </a:rPr>
              <a:t> НО на </a:t>
            </a:r>
            <a:r>
              <a:rPr lang="ru-RU" sz="2000" dirty="0">
                <a:solidFill>
                  <a:schemeClr val="tx2"/>
                </a:solidFill>
                <a:latin typeface="Arial Narrow" pitchFamily="34" charset="0"/>
              </a:rPr>
              <a:t>получение </a:t>
            </a:r>
            <a:r>
              <a:rPr lang="ru-RU" sz="2000" dirty="0" smtClean="0">
                <a:solidFill>
                  <a:schemeClr val="tx2"/>
                </a:solidFill>
                <a:latin typeface="Arial Narrow" pitchFamily="34" charset="0"/>
              </a:rPr>
              <a:t>вычета (2021,2022, 2023 гг.)</a:t>
            </a:r>
            <a:endParaRPr lang="ru-RU" sz="2000" dirty="0">
              <a:solidFill>
                <a:schemeClr val="tx2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7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b="1" dirty="0" smtClean="0">
                <a:solidFill>
                  <a:schemeClr val="bg1"/>
                </a:solidFill>
                <a:latin typeface="Arial Narrow" pitchFamily="34" charset="0"/>
              </a:rPr>
              <a:t>8</a:t>
            </a:r>
            <a:endParaRPr lang="ru-RU" alt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39552" y="627534"/>
            <a:ext cx="832843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823B"/>
                </a:solidFill>
                <a:latin typeface="Arial Narrow" pitchFamily="34" charset="0"/>
                <a:cs typeface="Times New Roman" panose="02020603050405020304" pitchFamily="18" charset="0"/>
              </a:rPr>
              <a:t>Вопрос ? 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Сыну 20 лет, учится в университете. В октябре 2023 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года 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он оформил академический отпуск на один год для прохождения военной службы по призыву. Может ли мать получать стандартный вычет по НДФЛ на ребенка в период его академического отпуска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?</a:t>
            </a:r>
            <a:endParaRPr lang="ru-RU" sz="2000" b="1" i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4"/>
          <p:cNvSpPr/>
          <p:nvPr/>
        </p:nvSpPr>
        <p:spPr>
          <a:xfrm>
            <a:off x="611560" y="2715766"/>
            <a:ext cx="7751713" cy="32058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8100" tIns="25400" rIns="38100" bIns="25400" numCol="1" spcCol="1270" anchor="ctr" anchorCtr="0">
            <a:noAutofit/>
          </a:bodyPr>
          <a:lstStyle/>
          <a:p>
            <a:pPr algn="just" defTabSz="889000">
              <a:spcAft>
                <a:spcPts val="0"/>
              </a:spcAft>
            </a:pPr>
            <a:r>
              <a:rPr lang="ru-RU" sz="3200" b="1" dirty="0" smtClean="0">
                <a:solidFill>
                  <a:srgbClr val="00823B"/>
                </a:solidFill>
                <a:latin typeface="Arial Narrow" pitchFamily="34" charset="0"/>
                <a:cs typeface="Times New Roman" panose="02020603050405020304" pitchFamily="18" charset="0"/>
              </a:rPr>
              <a:t>Ответ ! </a:t>
            </a:r>
            <a:r>
              <a:rPr lang="ru-RU" sz="2000" b="1" dirty="0">
                <a:solidFill>
                  <a:schemeClr val="tx2"/>
                </a:solidFill>
                <a:latin typeface="Arial Narrow" panose="020B0606020202030204" pitchFamily="34" charset="0"/>
              </a:rPr>
              <a:t>Налоговый вычет предоставляется за период обучения ребенка (детей) в организации, осуществляющей образовательную деятельность, включая академический отпуск, оформленный в установленном порядке в период </a:t>
            </a:r>
            <a:r>
              <a:rPr lang="ru-RU" sz="20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обучения, но только для обучающихся по очной форме (основание: </a:t>
            </a:r>
            <a:r>
              <a:rPr lang="ru-RU" sz="2000" b="1" dirty="0" err="1" smtClean="0">
                <a:solidFill>
                  <a:schemeClr val="tx2"/>
                </a:solidFill>
                <a:latin typeface="Arial Narrow" panose="020B0606020202030204" pitchFamily="34" charset="0"/>
              </a:rPr>
              <a:t>абз</a:t>
            </a:r>
            <a:r>
              <a:rPr lang="ru-RU" sz="2000" b="1" dirty="0">
                <a:solidFill>
                  <a:schemeClr val="tx2"/>
                </a:solidFill>
                <a:latin typeface="Arial Narrow" panose="020B0606020202030204" pitchFamily="34" charset="0"/>
              </a:rPr>
              <a:t>. 18 </a:t>
            </a:r>
            <a:r>
              <a:rPr lang="ru-RU" sz="2000" b="1" dirty="0" err="1">
                <a:solidFill>
                  <a:schemeClr val="tx2"/>
                </a:solidFill>
                <a:latin typeface="Arial Narrow" panose="020B0606020202030204" pitchFamily="34" charset="0"/>
              </a:rPr>
              <a:t>п.п</a:t>
            </a:r>
            <a:r>
              <a:rPr lang="ru-RU" sz="2000" b="1" dirty="0">
                <a:solidFill>
                  <a:schemeClr val="tx2"/>
                </a:solidFill>
                <a:latin typeface="Arial Narrow" panose="020B0606020202030204" pitchFamily="34" charset="0"/>
              </a:rPr>
              <a:t>. 4 п. 1 ст. 218 НК </a:t>
            </a:r>
            <a:r>
              <a:rPr lang="ru-RU" sz="20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РФ, письмо </a:t>
            </a:r>
            <a:r>
              <a:rPr lang="ru-RU" sz="2000" b="1" dirty="0">
                <a:solidFill>
                  <a:schemeClr val="tx2"/>
                </a:solidFill>
                <a:latin typeface="Arial Narrow" panose="020B0606020202030204" pitchFamily="34" charset="0"/>
              </a:rPr>
              <a:t>ФНС России от 26.12.2023 N </a:t>
            </a:r>
            <a:r>
              <a:rPr lang="ru-RU" sz="20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03-04-05/126047).</a:t>
            </a:r>
            <a:endParaRPr lang="ru-RU" sz="20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lvl="0" algn="just" defTabSz="889000">
              <a:spcAft>
                <a:spcPts val="0"/>
              </a:spcAft>
            </a:pPr>
            <a:endParaRPr lang="ru-RU" sz="2000" b="1" dirty="0" smtClean="0">
              <a:solidFill>
                <a:schemeClr val="tx2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algn="just" defTabSz="889000">
              <a:spcAft>
                <a:spcPts val="0"/>
              </a:spcAft>
            </a:pPr>
            <a:endParaRPr lang="ru-RU" sz="2000" b="1" dirty="0" smtClean="0">
              <a:solidFill>
                <a:schemeClr val="tx2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algn="just" defTabSz="889000">
              <a:spcAft>
                <a:spcPts val="0"/>
              </a:spcAft>
            </a:pPr>
            <a:endParaRPr lang="ru-RU" sz="2000" b="1" dirty="0">
              <a:solidFill>
                <a:schemeClr val="tx2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algn="just" defTabSz="889000">
              <a:spcAft>
                <a:spcPts val="0"/>
              </a:spcAft>
            </a:pPr>
            <a:endParaRPr lang="ru-RU" sz="2000" b="1" dirty="0" smtClean="0">
              <a:solidFill>
                <a:schemeClr val="tx2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algn="just" defTabSz="889000">
              <a:spcAft>
                <a:spcPts val="0"/>
              </a:spcAft>
            </a:pPr>
            <a:endParaRPr lang="ru-RU" sz="2000" b="1" dirty="0">
              <a:solidFill>
                <a:schemeClr val="tx2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algn="just" defTabSz="889000">
              <a:spcAft>
                <a:spcPts val="0"/>
              </a:spcAft>
            </a:pPr>
            <a:endParaRPr lang="ru-RU" sz="2000" b="1" dirty="0" smtClean="0">
              <a:solidFill>
                <a:schemeClr val="tx2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algn="just" defTabSz="889000">
              <a:spcAft>
                <a:spcPts val="0"/>
              </a:spcAft>
            </a:pPr>
            <a:r>
              <a:rPr lang="ru-RU" sz="2000" b="1" dirty="0" smtClean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chemeClr val="tx2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defTabSz="889000">
              <a:spcBef>
                <a:spcPct val="0"/>
              </a:spcBef>
              <a:spcAft>
                <a:spcPts val="0"/>
              </a:spcAft>
            </a:pPr>
            <a:endParaRPr lang="ru-RU" sz="2800" b="1" i="0" kern="1200" baseline="0" dirty="0">
              <a:solidFill>
                <a:srgbClr val="C00000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71834" y="2279363"/>
            <a:ext cx="20861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558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b="1" dirty="0" smtClean="0">
                <a:solidFill>
                  <a:schemeClr val="bg1"/>
                </a:solidFill>
                <a:latin typeface="Arial Narrow" pitchFamily="34" charset="0"/>
              </a:rPr>
              <a:t>9</a:t>
            </a:r>
            <a:endParaRPr lang="ru-RU" alt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95536" y="699542"/>
            <a:ext cx="83523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823B"/>
                </a:solidFill>
                <a:latin typeface="Arial Narrow" pitchFamily="34" charset="0"/>
                <a:cs typeface="Times New Roman" panose="02020603050405020304" pitchFamily="18" charset="0"/>
              </a:rPr>
              <a:t>Вопрос ? 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Моя родная сестра учится в колледже на коммерческой основе. Могу я воспользоваться вычетом?</a:t>
            </a:r>
          </a:p>
          <a:p>
            <a:endParaRPr lang="ru-RU" sz="2000" b="1" i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4"/>
          <p:cNvSpPr/>
          <p:nvPr/>
        </p:nvSpPr>
        <p:spPr>
          <a:xfrm>
            <a:off x="467544" y="2427734"/>
            <a:ext cx="7811659" cy="34281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8100" tIns="25400" rIns="38100" bIns="25400" numCol="1" spcCol="1270" anchor="ctr" anchorCtr="0">
            <a:noAutofit/>
          </a:bodyPr>
          <a:lstStyle/>
          <a:p>
            <a:pPr algn="just" defTabSz="889000">
              <a:spcAft>
                <a:spcPts val="0"/>
              </a:spcAft>
            </a:pPr>
            <a:r>
              <a:rPr lang="ru-RU" sz="3200" b="1" dirty="0" smtClean="0">
                <a:solidFill>
                  <a:srgbClr val="00823B"/>
                </a:solidFill>
                <a:latin typeface="Arial Narrow" pitchFamily="34" charset="0"/>
                <a:cs typeface="Times New Roman" panose="02020603050405020304" pitchFamily="18" charset="0"/>
              </a:rPr>
              <a:t>Ответ ! </a:t>
            </a:r>
            <a:r>
              <a:rPr lang="ru-RU" sz="2000" b="1" dirty="0">
                <a:solidFill>
                  <a:schemeClr val="tx2"/>
                </a:solidFill>
                <a:latin typeface="Arial Narrow" panose="020B0606020202030204" pitchFamily="34" charset="0"/>
              </a:rPr>
              <a:t>Получить социальный вычет в связи с оплатой обучения сестры можно, если её обучение проходит по очной форме в организациях, осуществляющих образовательную деятельность, при наличии у организации лицензии. Также в отношении обучения братьев и сестер (в том числе </a:t>
            </a:r>
            <a:r>
              <a:rPr lang="ru-RU" sz="2000" b="1" dirty="0" err="1">
                <a:solidFill>
                  <a:schemeClr val="tx2"/>
                </a:solidFill>
                <a:latin typeface="Arial Narrow" panose="020B0606020202030204" pitchFamily="34" charset="0"/>
              </a:rPr>
              <a:t>неполнородных</a:t>
            </a:r>
            <a:r>
              <a:rPr lang="ru-RU" sz="2000" b="1" dirty="0">
                <a:solidFill>
                  <a:schemeClr val="tx2"/>
                </a:solidFill>
                <a:latin typeface="Arial Narrow" panose="020B0606020202030204" pitchFamily="34" charset="0"/>
              </a:rPr>
              <a:t>) должно выполняться условие о том, что на момент оплаты они не достигли возраста 24 </a:t>
            </a:r>
            <a:r>
              <a:rPr lang="ru-RU" sz="20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лет</a:t>
            </a:r>
            <a:r>
              <a:rPr lang="ru-RU" sz="2000" b="1" smtClean="0">
                <a:solidFill>
                  <a:schemeClr val="tx2"/>
                </a:solidFill>
                <a:latin typeface="Arial Narrow" panose="020B0606020202030204" pitchFamily="34" charset="0"/>
              </a:rPr>
              <a:t>, предельный размер </a:t>
            </a:r>
            <a:r>
              <a:rPr lang="ru-RU" sz="20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социального вычета - 120 000 рублей.</a:t>
            </a:r>
            <a:endParaRPr lang="ru-RU" sz="20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lvl="0" algn="just" defTabSz="889000">
              <a:spcAft>
                <a:spcPts val="0"/>
              </a:spcAft>
            </a:pPr>
            <a:r>
              <a:rPr lang="ru-RU" sz="2000" b="1" dirty="0" smtClean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</a:p>
          <a:p>
            <a:pPr lvl="0" algn="just" defTabSz="889000">
              <a:spcAft>
                <a:spcPts val="0"/>
              </a:spcAft>
            </a:pPr>
            <a:endParaRPr lang="ru-RU" sz="2000" b="1" dirty="0" smtClean="0">
              <a:solidFill>
                <a:schemeClr val="tx2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algn="just" defTabSz="889000">
              <a:spcAft>
                <a:spcPts val="0"/>
              </a:spcAft>
            </a:pPr>
            <a:endParaRPr lang="ru-RU" sz="2000" b="1" dirty="0" smtClean="0">
              <a:solidFill>
                <a:schemeClr val="tx2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algn="just" defTabSz="889000">
              <a:spcAft>
                <a:spcPts val="0"/>
              </a:spcAft>
            </a:pPr>
            <a:endParaRPr lang="ru-RU" sz="2000" b="1" dirty="0">
              <a:solidFill>
                <a:schemeClr val="tx2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algn="just" defTabSz="889000">
              <a:spcAft>
                <a:spcPts val="0"/>
              </a:spcAft>
            </a:pPr>
            <a:endParaRPr lang="ru-RU" sz="2000" b="1" dirty="0" smtClean="0">
              <a:solidFill>
                <a:schemeClr val="tx2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algn="just" defTabSz="889000">
              <a:spcAft>
                <a:spcPts val="0"/>
              </a:spcAft>
            </a:pPr>
            <a:endParaRPr lang="ru-RU" sz="2000" b="1" dirty="0">
              <a:solidFill>
                <a:schemeClr val="tx2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algn="just" defTabSz="889000">
              <a:spcAft>
                <a:spcPts val="0"/>
              </a:spcAft>
            </a:pPr>
            <a:endParaRPr lang="ru-RU" sz="2000" b="1" dirty="0" smtClean="0">
              <a:solidFill>
                <a:schemeClr val="tx2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algn="just" defTabSz="889000">
              <a:spcAft>
                <a:spcPts val="0"/>
              </a:spcAft>
            </a:pPr>
            <a:r>
              <a:rPr lang="ru-RU" sz="2000" b="1" dirty="0" smtClean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chemeClr val="tx2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defTabSz="889000">
              <a:spcBef>
                <a:spcPct val="0"/>
              </a:spcBef>
              <a:spcAft>
                <a:spcPts val="0"/>
              </a:spcAft>
            </a:pPr>
            <a:endParaRPr lang="ru-RU" sz="2800" b="1" i="0" kern="1200" baseline="0" dirty="0">
              <a:solidFill>
                <a:srgbClr val="C00000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71834" y="2279363"/>
            <a:ext cx="20861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052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_FNS2012_16-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0_Present_FNS2012_A4">
  <a:themeElements>
    <a:clrScheme name="10_Present_FNS2012_A4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Present_FNS2012_A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Present_FNS2012_A4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1_Present_FNS2012_A4">
  <a:themeElements>
    <a:clrScheme name="10_Present_FNS2012_A4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Present_FNS2012_A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Present_FNS2012_A4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2_Present_FNS2012_A4">
  <a:themeElements>
    <a:clrScheme name="10_Present_FNS2012_A4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Present_FNS2012_A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Present_FNS2012_A4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3_Present_FNS2012_A4">
  <a:themeElements>
    <a:clrScheme name="10_Present_FNS2012_A4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Present_FNS2012_A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Present_FNS2012_A4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4_Present_FNS2012_A4">
  <a:themeElements>
    <a:clrScheme name="10_Present_FNS2012_A4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Present_FNS2012_A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Present_FNS2012_A4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14893</TotalTime>
  <Words>1028</Words>
  <Application>Microsoft Office PowerPoint</Application>
  <PresentationFormat>Экран (16:9)</PresentationFormat>
  <Paragraphs>226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Present_FNS2012_16-9</vt:lpstr>
      <vt:lpstr>10_Present_FNS2012_A4</vt:lpstr>
      <vt:lpstr>11_Present_FNS2012_A4</vt:lpstr>
      <vt:lpstr>12_Present_FNS2012_A4</vt:lpstr>
      <vt:lpstr>13_Present_FNS2012_A4</vt:lpstr>
      <vt:lpstr>14_Present_FNS2012_A4</vt:lpstr>
      <vt:lpstr>  Декларационная кампания 2024 года.                                Налоговые вычеты и условия их получения. Применение сервиса «Личный кабинет для налогоплательщиков - физических лиц». (Часть 3)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Kraftway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GEG</dc:creator>
  <cp:lastModifiedBy>Пользователь</cp:lastModifiedBy>
  <cp:revision>1744</cp:revision>
  <cp:lastPrinted>2021-08-23T14:33:04Z</cp:lastPrinted>
  <dcterms:created xsi:type="dcterms:W3CDTF">2013-03-25T05:56:00Z</dcterms:created>
  <dcterms:modified xsi:type="dcterms:W3CDTF">2024-03-19T18:46:19Z</dcterms:modified>
</cp:coreProperties>
</file>